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4" r:id="rId5"/>
  </p:sldMasterIdLst>
  <p:notesMasterIdLst>
    <p:notesMasterId r:id="rId14"/>
  </p:notesMasterIdLst>
  <p:handoutMasterIdLst>
    <p:handoutMasterId r:id="rId15"/>
  </p:handoutMasterIdLst>
  <p:sldIdLst>
    <p:sldId id="288" r:id="rId6"/>
    <p:sldId id="297" r:id="rId7"/>
    <p:sldId id="298" r:id="rId8"/>
    <p:sldId id="299" r:id="rId9"/>
    <p:sldId id="300" r:id="rId10"/>
    <p:sldId id="301" r:id="rId11"/>
    <p:sldId id="302" r:id="rId12"/>
    <p:sldId id="303" r:id="rId13"/>
  </p:sldIdLst>
  <p:sldSz cx="12192000" cy="6858000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DFD"/>
    <a:srgbClr val="B2B2B2"/>
    <a:srgbClr val="8E0452"/>
    <a:srgbClr val="B01F2E"/>
    <a:srgbClr val="822F5A"/>
    <a:srgbClr val="21677E"/>
    <a:srgbClr val="EFEFEF"/>
    <a:srgbClr val="8A7967"/>
    <a:srgbClr val="766A62"/>
    <a:srgbClr val="607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4AF93-0F90-4E1A-9111-9BC497CA77BD}" v="10" dt="2022-02-28T00:24:05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3103" autoAdjust="0"/>
  </p:normalViewPr>
  <p:slideViewPr>
    <p:cSldViewPr>
      <p:cViewPr varScale="1">
        <p:scale>
          <a:sx n="61" d="100"/>
          <a:sy n="61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2709995e-3ea8-4fb0-9b62-eb8034dec529" providerId="ADAL" clId="{266D8BA1-BA73-4002-BC75-459C330210DA}"/>
    <pc:docChg chg="undo custSel addSld delSld modSld sldOrd">
      <pc:chgData name="Matthew Suderman" userId="2709995e-3ea8-4fb0-9b62-eb8034dec529" providerId="ADAL" clId="{266D8BA1-BA73-4002-BC75-459C330210DA}" dt="2021-11-28T23:24:46.573" v="7623" actId="20577"/>
      <pc:docMkLst>
        <pc:docMk/>
      </pc:docMkLst>
      <pc:sldChg chg="modSp mod">
        <pc:chgData name="Matthew Suderman" userId="2709995e-3ea8-4fb0-9b62-eb8034dec529" providerId="ADAL" clId="{266D8BA1-BA73-4002-BC75-459C330210DA}" dt="2021-11-28T19:32:19.916" v="2" actId="20577"/>
        <pc:sldMkLst>
          <pc:docMk/>
          <pc:sldMk cId="0" sldId="288"/>
        </pc:sldMkLst>
        <pc:spChg chg="mod">
          <ac:chgData name="Matthew Suderman" userId="2709995e-3ea8-4fb0-9b62-eb8034dec529" providerId="ADAL" clId="{266D8BA1-BA73-4002-BC75-459C330210DA}" dt="2021-11-28T19:32:19.916" v="2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266D8BA1-BA73-4002-BC75-459C330210DA}" dt="2021-11-28T19:41:07.946" v="372" actId="20577"/>
        <pc:sldMkLst>
          <pc:docMk/>
          <pc:sldMk cId="2594997046" sldId="293"/>
        </pc:sldMkLst>
        <pc:graphicFrameChg chg="mod modGraphic">
          <ac:chgData name="Matthew Suderman" userId="2709995e-3ea8-4fb0-9b62-eb8034dec529" providerId="ADAL" clId="{266D8BA1-BA73-4002-BC75-459C330210DA}" dt="2021-11-28T19:41:07.946" v="372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addSp modSp add del mod">
        <pc:chgData name="Matthew Suderman" userId="2709995e-3ea8-4fb0-9b62-eb8034dec529" providerId="ADAL" clId="{266D8BA1-BA73-4002-BC75-459C330210DA}" dt="2021-11-28T20:35:21.673" v="2181" actId="2696"/>
        <pc:sldMkLst>
          <pc:docMk/>
          <pc:sldMk cId="316733845" sldId="295"/>
        </pc:sldMkLst>
        <pc:spChg chg="mod">
          <ac:chgData name="Matthew Suderman" userId="2709995e-3ea8-4fb0-9b62-eb8034dec529" providerId="ADAL" clId="{266D8BA1-BA73-4002-BC75-459C330210DA}" dt="2021-11-28T20:34:56.664" v="2179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266D8BA1-BA73-4002-BC75-459C330210DA}" dt="2021-11-28T20:33:33.782" v="1973" actId="20577"/>
          <ac:spMkLst>
            <pc:docMk/>
            <pc:sldMk cId="316733845" sldId="295"/>
            <ac:spMk id="3" creationId="{C42E9CF8-2587-4F83-9062-3DA613FE3078}"/>
          </ac:spMkLst>
        </pc:spChg>
        <pc:picChg chg="add mod">
          <ac:chgData name="Matthew Suderman" userId="2709995e-3ea8-4fb0-9b62-eb8034dec529" providerId="ADAL" clId="{266D8BA1-BA73-4002-BC75-459C330210DA}" dt="2021-11-28T20:33:47.598" v="1990" actId="1036"/>
          <ac:picMkLst>
            <pc:docMk/>
            <pc:sldMk cId="316733845" sldId="295"/>
            <ac:picMk id="1026" creationId="{91508AD6-C0C2-4806-B58E-83D1518C38B9}"/>
          </ac:picMkLst>
        </pc:picChg>
      </pc:sldChg>
      <pc:sldChg chg="del">
        <pc:chgData name="Matthew Suderman" userId="2709995e-3ea8-4fb0-9b62-eb8034dec529" providerId="ADAL" clId="{266D8BA1-BA73-4002-BC75-459C330210DA}" dt="2021-11-28T19:32:27.988" v="3" actId="47"/>
        <pc:sldMkLst>
          <pc:docMk/>
          <pc:sldMk cId="2921165612" sldId="296"/>
        </pc:sldMkLst>
      </pc:sldChg>
      <pc:sldChg chg="addSp delSp modSp add mod">
        <pc:chgData name="Matthew Suderman" userId="2709995e-3ea8-4fb0-9b62-eb8034dec529" providerId="ADAL" clId="{266D8BA1-BA73-4002-BC75-459C330210DA}" dt="2021-11-28T21:01:38.645" v="3609" actId="20577"/>
        <pc:sldMkLst>
          <pc:docMk/>
          <pc:sldMk cId="4049465638" sldId="296"/>
        </pc:sldMkLst>
        <pc:spChg chg="mod">
          <ac:chgData name="Matthew Suderman" userId="2709995e-3ea8-4fb0-9b62-eb8034dec529" providerId="ADAL" clId="{266D8BA1-BA73-4002-BC75-459C330210DA}" dt="2021-11-28T20:35:31.278" v="2189" actId="20577"/>
          <ac:spMkLst>
            <pc:docMk/>
            <pc:sldMk cId="4049465638" sldId="296"/>
            <ac:spMk id="2" creationId="{D8072004-0E62-4A41-9603-564DC9F5E1E6}"/>
          </ac:spMkLst>
        </pc:spChg>
        <pc:spChg chg="mod">
          <ac:chgData name="Matthew Suderman" userId="2709995e-3ea8-4fb0-9b62-eb8034dec529" providerId="ADAL" clId="{266D8BA1-BA73-4002-BC75-459C330210DA}" dt="2021-11-28T21:01:38.645" v="3609" actId="20577"/>
          <ac:spMkLst>
            <pc:docMk/>
            <pc:sldMk cId="4049465638" sldId="296"/>
            <ac:spMk id="3" creationId="{C42E9CF8-2587-4F83-9062-3DA613FE3078}"/>
          </ac:spMkLst>
        </pc:spChg>
        <pc:picChg chg="add del mod">
          <ac:chgData name="Matthew Suderman" userId="2709995e-3ea8-4fb0-9b62-eb8034dec529" providerId="ADAL" clId="{266D8BA1-BA73-4002-BC75-459C330210DA}" dt="2021-11-28T20:52:10.229" v="2876" actId="478"/>
          <ac:picMkLst>
            <pc:docMk/>
            <pc:sldMk cId="4049465638" sldId="296"/>
            <ac:picMk id="7" creationId="{E20DFB40-20D2-495D-A1C0-B38CC8E3003B}"/>
          </ac:picMkLst>
        </pc:picChg>
        <pc:picChg chg="del">
          <ac:chgData name="Matthew Suderman" userId="2709995e-3ea8-4fb0-9b62-eb8034dec529" providerId="ADAL" clId="{266D8BA1-BA73-4002-BC75-459C330210DA}" dt="2021-11-28T20:35:42.358" v="2191" actId="478"/>
          <ac:picMkLst>
            <pc:docMk/>
            <pc:sldMk cId="4049465638" sldId="296"/>
            <ac:picMk id="1026" creationId="{91508AD6-C0C2-4806-B58E-83D1518C38B9}"/>
          </ac:picMkLst>
        </pc:picChg>
        <pc:picChg chg="add del mod">
          <ac:chgData name="Matthew Suderman" userId="2709995e-3ea8-4fb0-9b62-eb8034dec529" providerId="ADAL" clId="{266D8BA1-BA73-4002-BC75-459C330210DA}" dt="2021-11-28T20:41:14.331" v="2205" actId="478"/>
          <ac:picMkLst>
            <pc:docMk/>
            <pc:sldMk cId="4049465638" sldId="296"/>
            <ac:picMk id="2050" creationId="{A0C7811B-1547-4484-8224-533FE033AC86}"/>
          </ac:picMkLst>
        </pc:picChg>
        <pc:picChg chg="add del mod">
          <ac:chgData name="Matthew Suderman" userId="2709995e-3ea8-4fb0-9b62-eb8034dec529" providerId="ADAL" clId="{266D8BA1-BA73-4002-BC75-459C330210DA}" dt="2021-11-28T20:51:30.575" v="2860" actId="21"/>
          <ac:picMkLst>
            <pc:docMk/>
            <pc:sldMk cId="4049465638" sldId="296"/>
            <ac:picMk id="2052" creationId="{BD3AB679-1580-4476-BF55-50EB40037B4B}"/>
          </ac:picMkLst>
        </pc:picChg>
        <pc:picChg chg="add mod">
          <ac:chgData name="Matthew Suderman" userId="2709995e-3ea8-4fb0-9b62-eb8034dec529" providerId="ADAL" clId="{266D8BA1-BA73-4002-BC75-459C330210DA}" dt="2021-11-28T20:54:24.238" v="2906" actId="1038"/>
          <ac:picMkLst>
            <pc:docMk/>
            <pc:sldMk cId="4049465638" sldId="296"/>
            <ac:picMk id="2054" creationId="{E9464162-7A11-4E44-BCB4-78510792FFB8}"/>
          </ac:picMkLst>
        </pc:picChg>
      </pc:sldChg>
      <pc:sldChg chg="delSp modSp add mod ord">
        <pc:chgData name="Matthew Suderman" userId="2709995e-3ea8-4fb0-9b62-eb8034dec529" providerId="ADAL" clId="{266D8BA1-BA73-4002-BC75-459C330210DA}" dt="2021-11-28T20:51:41.330" v="2867" actId="20577"/>
        <pc:sldMkLst>
          <pc:docMk/>
          <pc:sldMk cId="2285562532" sldId="297"/>
        </pc:sldMkLst>
        <pc:spChg chg="mod">
          <ac:chgData name="Matthew Suderman" userId="2709995e-3ea8-4fb0-9b62-eb8034dec529" providerId="ADAL" clId="{266D8BA1-BA73-4002-BC75-459C330210DA}" dt="2021-11-28T20:51:41.330" v="2867" actId="20577"/>
          <ac:spMkLst>
            <pc:docMk/>
            <pc:sldMk cId="2285562532" sldId="297"/>
            <ac:spMk id="3" creationId="{C42E9CF8-2587-4F83-9062-3DA613FE3078}"/>
          </ac:spMkLst>
        </pc:spChg>
        <pc:picChg chg="mod">
          <ac:chgData name="Matthew Suderman" userId="2709995e-3ea8-4fb0-9b62-eb8034dec529" providerId="ADAL" clId="{266D8BA1-BA73-4002-BC75-459C330210DA}" dt="2021-11-28T20:51:35.757" v="2864" actId="1035"/>
          <ac:picMkLst>
            <pc:docMk/>
            <pc:sldMk cId="2285562532" sldId="297"/>
            <ac:picMk id="2050" creationId="{A0C7811B-1547-4484-8224-533FE033AC86}"/>
          </ac:picMkLst>
        </pc:picChg>
        <pc:picChg chg="del">
          <ac:chgData name="Matthew Suderman" userId="2709995e-3ea8-4fb0-9b62-eb8034dec529" providerId="ADAL" clId="{266D8BA1-BA73-4002-BC75-459C330210DA}" dt="2021-11-28T20:41:05.992" v="2202" actId="478"/>
          <ac:picMkLst>
            <pc:docMk/>
            <pc:sldMk cId="2285562532" sldId="297"/>
            <ac:picMk id="2052" creationId="{BD3AB679-1580-4476-BF55-50EB40037B4B}"/>
          </ac:picMkLst>
        </pc:picChg>
      </pc:sldChg>
      <pc:sldChg chg="del">
        <pc:chgData name="Matthew Suderman" userId="2709995e-3ea8-4fb0-9b62-eb8034dec529" providerId="ADAL" clId="{266D8BA1-BA73-4002-BC75-459C330210DA}" dt="2021-11-28T19:32:28.477" v="4" actId="47"/>
        <pc:sldMkLst>
          <pc:docMk/>
          <pc:sldMk cId="4283011390" sldId="297"/>
        </pc:sldMkLst>
      </pc:sldChg>
      <pc:sldChg chg="modSp new mod">
        <pc:chgData name="Matthew Suderman" userId="2709995e-3ea8-4fb0-9b62-eb8034dec529" providerId="ADAL" clId="{266D8BA1-BA73-4002-BC75-459C330210DA}" dt="2021-11-28T21:41:58.180" v="5372" actId="20577"/>
        <pc:sldMkLst>
          <pc:docMk/>
          <pc:sldMk cId="517282719" sldId="298"/>
        </pc:sldMkLst>
        <pc:spChg chg="mod">
          <ac:chgData name="Matthew Suderman" userId="2709995e-3ea8-4fb0-9b62-eb8034dec529" providerId="ADAL" clId="{266D8BA1-BA73-4002-BC75-459C330210DA}" dt="2021-11-28T21:14:59.730" v="4252" actId="20577"/>
          <ac:spMkLst>
            <pc:docMk/>
            <pc:sldMk cId="517282719" sldId="298"/>
            <ac:spMk id="2" creationId="{4AA49FC2-ABF9-41FC-A75B-86C88DE933F0}"/>
          </ac:spMkLst>
        </pc:spChg>
        <pc:spChg chg="mod">
          <ac:chgData name="Matthew Suderman" userId="2709995e-3ea8-4fb0-9b62-eb8034dec529" providerId="ADAL" clId="{266D8BA1-BA73-4002-BC75-459C330210DA}" dt="2021-11-28T21:41:58.180" v="5372" actId="20577"/>
          <ac:spMkLst>
            <pc:docMk/>
            <pc:sldMk cId="517282719" sldId="298"/>
            <ac:spMk id="3" creationId="{FCEF12EF-C390-4B85-BD8C-7D5E56DB7AF7}"/>
          </ac:spMkLst>
        </pc:spChg>
      </pc:sldChg>
      <pc:sldChg chg="del">
        <pc:chgData name="Matthew Suderman" userId="2709995e-3ea8-4fb0-9b62-eb8034dec529" providerId="ADAL" clId="{266D8BA1-BA73-4002-BC75-459C330210DA}" dt="2021-11-28T19:32:28.610" v="5" actId="47"/>
        <pc:sldMkLst>
          <pc:docMk/>
          <pc:sldMk cId="791343883" sldId="298"/>
        </pc:sldMkLst>
      </pc:sldChg>
      <pc:sldChg chg="del">
        <pc:chgData name="Matthew Suderman" userId="2709995e-3ea8-4fb0-9b62-eb8034dec529" providerId="ADAL" clId="{266D8BA1-BA73-4002-BC75-459C330210DA}" dt="2021-11-28T19:32:28.750" v="6" actId="47"/>
        <pc:sldMkLst>
          <pc:docMk/>
          <pc:sldMk cId="268440243" sldId="299"/>
        </pc:sldMkLst>
      </pc:sldChg>
      <pc:sldChg chg="addSp delSp modSp add mod">
        <pc:chgData name="Matthew Suderman" userId="2709995e-3ea8-4fb0-9b62-eb8034dec529" providerId="ADAL" clId="{266D8BA1-BA73-4002-BC75-459C330210DA}" dt="2021-11-28T21:11:34.955" v="4180" actId="20577"/>
        <pc:sldMkLst>
          <pc:docMk/>
          <pc:sldMk cId="678716849" sldId="299"/>
        </pc:sldMkLst>
        <pc:spChg chg="mod">
          <ac:chgData name="Matthew Suderman" userId="2709995e-3ea8-4fb0-9b62-eb8034dec529" providerId="ADAL" clId="{266D8BA1-BA73-4002-BC75-459C330210DA}" dt="2021-11-28T21:11:34.955" v="4180" actId="20577"/>
          <ac:spMkLst>
            <pc:docMk/>
            <pc:sldMk cId="678716849" sldId="299"/>
            <ac:spMk id="3" creationId="{C42E9CF8-2587-4F83-9062-3DA613FE3078}"/>
          </ac:spMkLst>
        </pc:spChg>
        <pc:picChg chg="del">
          <ac:chgData name="Matthew Suderman" userId="2709995e-3ea8-4fb0-9b62-eb8034dec529" providerId="ADAL" clId="{266D8BA1-BA73-4002-BC75-459C330210DA}" dt="2021-11-28T21:05:49.939" v="3613" actId="478"/>
          <ac:picMkLst>
            <pc:docMk/>
            <pc:sldMk cId="678716849" sldId="299"/>
            <ac:picMk id="2054" creationId="{E9464162-7A11-4E44-BCB4-78510792FFB8}"/>
          </ac:picMkLst>
        </pc:picChg>
        <pc:picChg chg="add mod">
          <ac:chgData name="Matthew Suderman" userId="2709995e-3ea8-4fb0-9b62-eb8034dec529" providerId="ADAL" clId="{266D8BA1-BA73-4002-BC75-459C330210DA}" dt="2021-11-28T21:10:07.664" v="4094" actId="1076"/>
          <ac:picMkLst>
            <pc:docMk/>
            <pc:sldMk cId="678716849" sldId="299"/>
            <ac:picMk id="3074" creationId="{5C0FA9E4-76CC-4B7A-BCB2-F1381DA1C6AE}"/>
          </ac:picMkLst>
        </pc:picChg>
      </pc:sldChg>
      <pc:sldChg chg="del">
        <pc:chgData name="Matthew Suderman" userId="2709995e-3ea8-4fb0-9b62-eb8034dec529" providerId="ADAL" clId="{266D8BA1-BA73-4002-BC75-459C330210DA}" dt="2021-11-28T19:32:28.935" v="7" actId="47"/>
        <pc:sldMkLst>
          <pc:docMk/>
          <pc:sldMk cId="1881534695" sldId="300"/>
        </pc:sldMkLst>
      </pc:sldChg>
      <pc:sldChg chg="addSp delSp modSp add mod chgLayout">
        <pc:chgData name="Matthew Suderman" userId="2709995e-3ea8-4fb0-9b62-eb8034dec529" providerId="ADAL" clId="{266D8BA1-BA73-4002-BC75-459C330210DA}" dt="2021-11-28T21:53:56.155" v="6005" actId="14100"/>
        <pc:sldMkLst>
          <pc:docMk/>
          <pc:sldMk cId="2221005776" sldId="300"/>
        </pc:sldMkLst>
        <pc:spChg chg="mod ord">
          <ac:chgData name="Matthew Suderman" userId="2709995e-3ea8-4fb0-9b62-eb8034dec529" providerId="ADAL" clId="{266D8BA1-BA73-4002-BC75-459C330210DA}" dt="2021-11-28T21:44:54.154" v="5387" actId="700"/>
          <ac:spMkLst>
            <pc:docMk/>
            <pc:sldMk cId="2221005776" sldId="300"/>
            <ac:spMk id="2" creationId="{4AA49FC2-ABF9-41FC-A75B-86C88DE933F0}"/>
          </ac:spMkLst>
        </pc:spChg>
        <pc:spChg chg="del mod">
          <ac:chgData name="Matthew Suderman" userId="2709995e-3ea8-4fb0-9b62-eb8034dec529" providerId="ADAL" clId="{266D8BA1-BA73-4002-BC75-459C330210DA}" dt="2021-11-28T21:43:08.241" v="5382" actId="478"/>
          <ac:spMkLst>
            <pc:docMk/>
            <pc:sldMk cId="2221005776" sldId="300"/>
            <ac:spMk id="3" creationId="{FCEF12EF-C390-4B85-BD8C-7D5E56DB7AF7}"/>
          </ac:spMkLst>
        </pc:spChg>
        <pc:spChg chg="add mod ord">
          <ac:chgData name="Matthew Suderman" userId="2709995e-3ea8-4fb0-9b62-eb8034dec529" providerId="ADAL" clId="{266D8BA1-BA73-4002-BC75-459C330210DA}" dt="2021-11-28T21:53:56.155" v="6005" actId="14100"/>
          <ac:spMkLst>
            <pc:docMk/>
            <pc:sldMk cId="2221005776" sldId="300"/>
            <ac:spMk id="4" creationId="{AB95DCF1-B9B5-4555-A85B-6EB4B0F6A53F}"/>
          </ac:spMkLst>
        </pc:spChg>
        <pc:picChg chg="add mod">
          <ac:chgData name="Matthew Suderman" userId="2709995e-3ea8-4fb0-9b62-eb8034dec529" providerId="ADAL" clId="{266D8BA1-BA73-4002-BC75-459C330210DA}" dt="2021-11-28T21:45:02.063" v="5389" actId="14100"/>
          <ac:picMkLst>
            <pc:docMk/>
            <pc:sldMk cId="2221005776" sldId="300"/>
            <ac:picMk id="4098" creationId="{3D8BF956-2127-4D09-8BC2-AFEDD37A323C}"/>
          </ac:picMkLst>
        </pc:picChg>
      </pc:sldChg>
      <pc:sldChg chg="addSp delSp modSp new del mod">
        <pc:chgData name="Matthew Suderman" userId="2709995e-3ea8-4fb0-9b62-eb8034dec529" providerId="ADAL" clId="{266D8BA1-BA73-4002-BC75-459C330210DA}" dt="2021-11-28T21:56:25.362" v="6011" actId="2696"/>
        <pc:sldMkLst>
          <pc:docMk/>
          <pc:sldMk cId="14276993" sldId="301"/>
        </pc:sldMkLst>
        <pc:spChg chg="del">
          <ac:chgData name="Matthew Suderman" userId="2709995e-3ea8-4fb0-9b62-eb8034dec529" providerId="ADAL" clId="{266D8BA1-BA73-4002-BC75-459C330210DA}" dt="2021-11-28T21:56:07.679" v="6007" actId="478"/>
          <ac:spMkLst>
            <pc:docMk/>
            <pc:sldMk cId="14276993" sldId="301"/>
            <ac:spMk id="3" creationId="{709AAFEA-E940-425E-A29E-C3BBDD0CB58D}"/>
          </ac:spMkLst>
        </pc:spChg>
        <pc:picChg chg="add mod">
          <ac:chgData name="Matthew Suderman" userId="2709995e-3ea8-4fb0-9b62-eb8034dec529" providerId="ADAL" clId="{266D8BA1-BA73-4002-BC75-459C330210DA}" dt="2021-11-28T21:56:16.714" v="6010" actId="14100"/>
          <ac:picMkLst>
            <pc:docMk/>
            <pc:sldMk cId="14276993" sldId="301"/>
            <ac:picMk id="5" creationId="{CF4AD3F0-21B0-4B46-9A28-ECDAB452D0E4}"/>
          </ac:picMkLst>
        </pc:picChg>
      </pc:sldChg>
      <pc:sldChg chg="addSp delSp new del mod">
        <pc:chgData name="Matthew Suderman" userId="2709995e-3ea8-4fb0-9b62-eb8034dec529" providerId="ADAL" clId="{266D8BA1-BA73-4002-BC75-459C330210DA}" dt="2021-11-28T22:14:56.969" v="6711" actId="2696"/>
        <pc:sldMkLst>
          <pc:docMk/>
          <pc:sldMk cId="1387509885" sldId="301"/>
        </pc:sldMkLst>
        <pc:spChg chg="add del">
          <ac:chgData name="Matthew Suderman" userId="2709995e-3ea8-4fb0-9b62-eb8034dec529" providerId="ADAL" clId="{266D8BA1-BA73-4002-BC75-459C330210DA}" dt="2021-11-28T21:56:45.597" v="6014" actId="22"/>
          <ac:spMkLst>
            <pc:docMk/>
            <pc:sldMk cId="1387509885" sldId="301"/>
            <ac:spMk id="5" creationId="{DE41A365-58DA-4AC2-9C34-D882430674C5}"/>
          </ac:spMkLst>
        </pc:spChg>
        <pc:picChg chg="add">
          <ac:chgData name="Matthew Suderman" userId="2709995e-3ea8-4fb0-9b62-eb8034dec529" providerId="ADAL" clId="{266D8BA1-BA73-4002-BC75-459C330210DA}" dt="2021-11-28T21:57:20.291" v="6015" actId="22"/>
          <ac:picMkLst>
            <pc:docMk/>
            <pc:sldMk cId="1387509885" sldId="301"/>
            <ac:picMk id="7" creationId="{6A533B7A-989B-46C5-B39D-84E5E91CC1AA}"/>
          </ac:picMkLst>
        </pc:picChg>
      </pc:sldChg>
      <pc:sldChg chg="del">
        <pc:chgData name="Matthew Suderman" userId="2709995e-3ea8-4fb0-9b62-eb8034dec529" providerId="ADAL" clId="{266D8BA1-BA73-4002-BC75-459C330210DA}" dt="2021-11-28T19:32:29.606" v="8" actId="47"/>
        <pc:sldMkLst>
          <pc:docMk/>
          <pc:sldMk cId="4287521953" sldId="301"/>
        </pc:sldMkLst>
      </pc:sldChg>
      <pc:sldChg chg="addSp modSp new mod">
        <pc:chgData name="Matthew Suderman" userId="2709995e-3ea8-4fb0-9b62-eb8034dec529" providerId="ADAL" clId="{266D8BA1-BA73-4002-BC75-459C330210DA}" dt="2021-11-28T23:03:06.901" v="6721" actId="20577"/>
        <pc:sldMkLst>
          <pc:docMk/>
          <pc:sldMk cId="2286190718" sldId="302"/>
        </pc:sldMkLst>
        <pc:spChg chg="mod">
          <ac:chgData name="Matthew Suderman" userId="2709995e-3ea8-4fb0-9b62-eb8034dec529" providerId="ADAL" clId="{266D8BA1-BA73-4002-BC75-459C330210DA}" dt="2021-11-28T23:03:06.901" v="6721" actId="20577"/>
          <ac:spMkLst>
            <pc:docMk/>
            <pc:sldMk cId="2286190718" sldId="302"/>
            <ac:spMk id="2" creationId="{5807985B-530E-402B-9F20-FD280BA1F640}"/>
          </ac:spMkLst>
        </pc:spChg>
        <pc:spChg chg="mod">
          <ac:chgData name="Matthew Suderman" userId="2709995e-3ea8-4fb0-9b62-eb8034dec529" providerId="ADAL" clId="{266D8BA1-BA73-4002-BC75-459C330210DA}" dt="2021-11-28T22:14:48.341" v="6710" actId="20577"/>
          <ac:spMkLst>
            <pc:docMk/>
            <pc:sldMk cId="2286190718" sldId="302"/>
            <ac:spMk id="3" creationId="{BA5A2763-383D-43CD-803B-7757CA5A3AE3}"/>
          </ac:spMkLst>
        </pc:spChg>
        <pc:picChg chg="add mod">
          <ac:chgData name="Matthew Suderman" userId="2709995e-3ea8-4fb0-9b62-eb8034dec529" providerId="ADAL" clId="{266D8BA1-BA73-4002-BC75-459C330210DA}" dt="2021-11-28T22:13:27.150" v="6503" actId="1076"/>
          <ac:picMkLst>
            <pc:docMk/>
            <pc:sldMk cId="2286190718" sldId="302"/>
            <ac:picMk id="5122" creationId="{312E749C-1980-44DD-9846-E1C6BAF0914B}"/>
          </ac:picMkLst>
        </pc:picChg>
      </pc:sldChg>
      <pc:sldChg chg="del">
        <pc:chgData name="Matthew Suderman" userId="2709995e-3ea8-4fb0-9b62-eb8034dec529" providerId="ADAL" clId="{266D8BA1-BA73-4002-BC75-459C330210DA}" dt="2021-11-28T19:32:29.918" v="9" actId="47"/>
        <pc:sldMkLst>
          <pc:docMk/>
          <pc:sldMk cId="2790356196" sldId="302"/>
        </pc:sldMkLst>
      </pc:sldChg>
      <pc:sldChg chg="del">
        <pc:chgData name="Matthew Suderman" userId="2709995e-3ea8-4fb0-9b62-eb8034dec529" providerId="ADAL" clId="{266D8BA1-BA73-4002-BC75-459C330210DA}" dt="2021-11-28T19:32:30.378" v="10" actId="47"/>
        <pc:sldMkLst>
          <pc:docMk/>
          <pc:sldMk cId="460961233" sldId="303"/>
        </pc:sldMkLst>
      </pc:sldChg>
      <pc:sldChg chg="addSp modSp new mod">
        <pc:chgData name="Matthew Suderman" userId="2709995e-3ea8-4fb0-9b62-eb8034dec529" providerId="ADAL" clId="{266D8BA1-BA73-4002-BC75-459C330210DA}" dt="2021-11-28T23:24:46.573" v="7623" actId="20577"/>
        <pc:sldMkLst>
          <pc:docMk/>
          <pc:sldMk cId="2226909434" sldId="303"/>
        </pc:sldMkLst>
        <pc:spChg chg="mod">
          <ac:chgData name="Matthew Suderman" userId="2709995e-3ea8-4fb0-9b62-eb8034dec529" providerId="ADAL" clId="{266D8BA1-BA73-4002-BC75-459C330210DA}" dt="2021-11-28T23:03:42.711" v="6777" actId="20577"/>
          <ac:spMkLst>
            <pc:docMk/>
            <pc:sldMk cId="2226909434" sldId="303"/>
            <ac:spMk id="2" creationId="{A63D0A6B-0892-464F-BA7D-7543D19284D7}"/>
          </ac:spMkLst>
        </pc:spChg>
        <pc:spChg chg="mod">
          <ac:chgData name="Matthew Suderman" userId="2709995e-3ea8-4fb0-9b62-eb8034dec529" providerId="ADAL" clId="{266D8BA1-BA73-4002-BC75-459C330210DA}" dt="2021-11-28T23:24:46.573" v="7623" actId="20577"/>
          <ac:spMkLst>
            <pc:docMk/>
            <pc:sldMk cId="2226909434" sldId="303"/>
            <ac:spMk id="3" creationId="{91AE952D-75B1-4506-A380-336482A38946}"/>
          </ac:spMkLst>
        </pc:spChg>
        <pc:picChg chg="add mod">
          <ac:chgData name="Matthew Suderman" userId="2709995e-3ea8-4fb0-9b62-eb8034dec529" providerId="ADAL" clId="{266D8BA1-BA73-4002-BC75-459C330210DA}" dt="2021-11-28T23:05:07.611" v="6784" actId="1076"/>
          <ac:picMkLst>
            <pc:docMk/>
            <pc:sldMk cId="2226909434" sldId="303"/>
            <ac:picMk id="6146" creationId="{6F2ADCBF-12A7-46CA-A9A6-F93F8976AB95}"/>
          </ac:picMkLst>
        </pc:picChg>
      </pc:sldChg>
      <pc:sldChg chg="del">
        <pc:chgData name="Matthew Suderman" userId="2709995e-3ea8-4fb0-9b62-eb8034dec529" providerId="ADAL" clId="{266D8BA1-BA73-4002-BC75-459C330210DA}" dt="2021-11-28T19:32:30.920" v="11" actId="47"/>
        <pc:sldMkLst>
          <pc:docMk/>
          <pc:sldMk cId="2779894588" sldId="304"/>
        </pc:sldMkLst>
      </pc:sldChg>
    </pc:docChg>
  </pc:docChgLst>
  <pc:docChgLst>
    <pc:chgData name="Matthew Suderman" userId="S::ms13525@bristol.ac.uk::2709995e-3ea8-4fb0-9b62-eb8034dec529" providerId="AD" clId="Web-{E36E45B3-E198-6188-927C-C5368E2754D6}"/>
    <pc:docChg chg="addSld modSld sldOrd">
      <pc:chgData name="Matthew Suderman" userId="S::ms13525@bristol.ac.uk::2709995e-3ea8-4fb0-9b62-eb8034dec529" providerId="AD" clId="Web-{E36E45B3-E198-6188-927C-C5368E2754D6}" dt="2021-06-07T11:01:08.102" v="64"/>
      <pc:docMkLst>
        <pc:docMk/>
      </pc:docMkLst>
      <pc:sldChg chg="addSp delSp modSp">
        <pc:chgData name="Matthew Suderman" userId="S::ms13525@bristol.ac.uk::2709995e-3ea8-4fb0-9b62-eb8034dec529" providerId="AD" clId="Web-{E36E45B3-E198-6188-927C-C5368E2754D6}" dt="2021-06-07T10:58:26.927" v="36" actId="14100"/>
        <pc:sldMkLst>
          <pc:docMk/>
          <pc:sldMk cId="4252548372" sldId="330"/>
        </pc:sldMkLst>
        <pc:spChg chg="mod">
          <ac:chgData name="Matthew Suderman" userId="S::ms13525@bristol.ac.uk::2709995e-3ea8-4fb0-9b62-eb8034dec529" providerId="AD" clId="Web-{E36E45B3-E198-6188-927C-C5368E2754D6}" dt="2021-06-07T10:58:26.927" v="36" actId="14100"/>
          <ac:spMkLst>
            <pc:docMk/>
            <pc:sldMk cId="4252548372" sldId="330"/>
            <ac:spMk id="3" creationId="{A3E9A2EF-5D00-4605-BA90-3C4860EA4C3E}"/>
          </ac:spMkLst>
        </pc:spChg>
        <pc:picChg chg="add del mod">
          <ac:chgData name="Matthew Suderman" userId="S::ms13525@bristol.ac.uk::2709995e-3ea8-4fb0-9b62-eb8034dec529" providerId="AD" clId="Web-{E36E45B3-E198-6188-927C-C5368E2754D6}" dt="2021-06-07T10:57:01.347" v="10"/>
          <ac:picMkLst>
            <pc:docMk/>
            <pc:sldMk cId="4252548372" sldId="330"/>
            <ac:picMk id="4" creationId="{0A71D40A-B524-4E2D-93EF-790D89BD4275}"/>
          </ac:picMkLst>
        </pc:picChg>
      </pc:sldChg>
      <pc:sldChg chg="modSp">
        <pc:chgData name="Matthew Suderman" userId="S::ms13525@bristol.ac.uk::2709995e-3ea8-4fb0-9b62-eb8034dec529" providerId="AD" clId="Web-{E36E45B3-E198-6188-927C-C5368E2754D6}" dt="2021-06-07T10:51:32.324" v="7" actId="20577"/>
        <pc:sldMkLst>
          <pc:docMk/>
          <pc:sldMk cId="3683323943" sldId="332"/>
        </pc:sldMkLst>
        <pc:spChg chg="mod">
          <ac:chgData name="Matthew Suderman" userId="S::ms13525@bristol.ac.uk::2709995e-3ea8-4fb0-9b62-eb8034dec529" providerId="AD" clId="Web-{E36E45B3-E198-6188-927C-C5368E2754D6}" dt="2021-06-07T10:51:32.324" v="7" actId="20577"/>
          <ac:spMkLst>
            <pc:docMk/>
            <pc:sldMk cId="3683323943" sldId="332"/>
            <ac:spMk id="2" creationId="{418A0246-D388-44B0-A880-F5F8B680AA6F}"/>
          </ac:spMkLst>
        </pc:spChg>
      </pc:sldChg>
      <pc:sldChg chg="addSp delSp modSp new ord">
        <pc:chgData name="Matthew Suderman" userId="S::ms13525@bristol.ac.uk::2709995e-3ea8-4fb0-9b62-eb8034dec529" providerId="AD" clId="Web-{E36E45B3-E198-6188-927C-C5368E2754D6}" dt="2021-06-07T11:01:08.102" v="64"/>
        <pc:sldMkLst>
          <pc:docMk/>
          <pc:sldMk cId="1631015651" sldId="333"/>
        </pc:sldMkLst>
        <pc:spChg chg="mod">
          <ac:chgData name="Matthew Suderman" userId="S::ms13525@bristol.ac.uk::2709995e-3ea8-4fb0-9b62-eb8034dec529" providerId="AD" clId="Web-{E36E45B3-E198-6188-927C-C5368E2754D6}" dt="2021-06-07T10:57:06.003" v="16" actId="20577"/>
          <ac:spMkLst>
            <pc:docMk/>
            <pc:sldMk cId="1631015651" sldId="333"/>
            <ac:spMk id="2" creationId="{FCBCF327-34D9-4D45-AE1C-27F3325A2D86}"/>
          </ac:spMkLst>
        </pc:spChg>
        <pc:spChg chg="del">
          <ac:chgData name="Matthew Suderman" userId="S::ms13525@bristol.ac.uk::2709995e-3ea8-4fb0-9b62-eb8034dec529" providerId="AD" clId="Web-{E36E45B3-E198-6188-927C-C5368E2754D6}" dt="2021-06-07T10:57:10.409" v="17"/>
          <ac:spMkLst>
            <pc:docMk/>
            <pc:sldMk cId="1631015651" sldId="333"/>
            <ac:spMk id="3" creationId="{CA2EAA9C-FCD7-44BB-8246-ACA9DECCDD79}"/>
          </ac:spMkLst>
        </pc:spChg>
        <pc:spChg chg="add mod ord">
          <ac:chgData name="Matthew Suderman" userId="S::ms13525@bristol.ac.uk::2709995e-3ea8-4fb0-9b62-eb8034dec529" providerId="AD" clId="Web-{E36E45B3-E198-6188-927C-C5368E2754D6}" dt="2021-06-07T10:58:22.770" v="35" actId="14100"/>
          <ac:spMkLst>
            <pc:docMk/>
            <pc:sldMk cId="1631015651" sldId="333"/>
            <ac:spMk id="6" creationId="{936E5375-F5D5-4388-AB74-94AC4A656D0B}"/>
          </ac:spMkLst>
        </pc:spChg>
        <pc:spChg chg="add del mod">
          <ac:chgData name="Matthew Suderman" userId="S::ms13525@bristol.ac.uk::2709995e-3ea8-4fb0-9b62-eb8034dec529" providerId="AD" clId="Web-{E36E45B3-E198-6188-927C-C5368E2754D6}" dt="2021-06-07T10:58:14.723" v="32"/>
          <ac:spMkLst>
            <pc:docMk/>
            <pc:sldMk cId="1631015651" sldId="333"/>
            <ac:spMk id="8" creationId="{87EDD481-5027-46E8-9810-F234E9F3D9BB}"/>
          </ac:spMkLst>
        </pc:spChg>
        <pc:spChg chg="add mod">
          <ac:chgData name="Matthew Suderman" userId="S::ms13525@bristol.ac.uk::2709995e-3ea8-4fb0-9b62-eb8034dec529" providerId="AD" clId="Web-{E36E45B3-E198-6188-927C-C5368E2754D6}" dt="2021-06-07T11:01:03.102" v="63" actId="14100"/>
          <ac:spMkLst>
            <pc:docMk/>
            <pc:sldMk cId="1631015651" sldId="333"/>
            <ac:spMk id="10" creationId="{4BEEEBB7-8A1A-4B39-8B57-17662F4186C0}"/>
          </ac:spMkLst>
        </pc:spChg>
        <pc:picChg chg="add del mod ord">
          <ac:chgData name="Matthew Suderman" userId="S::ms13525@bristol.ac.uk::2709995e-3ea8-4fb0-9b62-eb8034dec529" providerId="AD" clId="Web-{E36E45B3-E198-6188-927C-C5368E2754D6}" dt="2021-06-07T10:58:04.676" v="31"/>
          <ac:picMkLst>
            <pc:docMk/>
            <pc:sldMk cId="1631015651" sldId="333"/>
            <ac:picMk id="4" creationId="{06A5878E-8C1B-417D-94FC-688663BF5D08}"/>
          </ac:picMkLst>
        </pc:picChg>
        <pc:picChg chg="add mod ord">
          <ac:chgData name="Matthew Suderman" userId="S::ms13525@bristol.ac.uk::2709995e-3ea8-4fb0-9b62-eb8034dec529" providerId="AD" clId="Web-{E36E45B3-E198-6188-927C-C5368E2754D6}" dt="2021-06-07T10:59:44.960" v="48" actId="1076"/>
          <ac:picMkLst>
            <pc:docMk/>
            <pc:sldMk cId="1631015651" sldId="333"/>
            <ac:picMk id="9" creationId="{75F018F0-2107-4E9C-A414-DAA51B8D4737}"/>
          </ac:picMkLst>
        </pc:picChg>
      </pc:sldChg>
    </pc:docChg>
  </pc:docChgLst>
  <pc:docChgLst>
    <pc:chgData name="Matthew Suderman" userId="2709995e-3ea8-4fb0-9b62-eb8034dec529" providerId="ADAL" clId="{B044AF93-0F90-4E1A-9111-9BC497CA77BD}"/>
    <pc:docChg chg="undo custSel addSld delSld modSld">
      <pc:chgData name="Matthew Suderman" userId="2709995e-3ea8-4fb0-9b62-eb8034dec529" providerId="ADAL" clId="{B044AF93-0F90-4E1A-9111-9BC497CA77BD}" dt="2022-02-28T01:34:01.401" v="5191" actId="20577"/>
      <pc:docMkLst>
        <pc:docMk/>
      </pc:docMkLst>
      <pc:sldChg chg="modSp mod">
        <pc:chgData name="Matthew Suderman" userId="2709995e-3ea8-4fb0-9b62-eb8034dec529" providerId="ADAL" clId="{B044AF93-0F90-4E1A-9111-9BC497CA77BD}" dt="2022-02-27T23:48:09.141" v="4" actId="20577"/>
        <pc:sldMkLst>
          <pc:docMk/>
          <pc:sldMk cId="0" sldId="288"/>
        </pc:sldMkLst>
        <pc:spChg chg="mod">
          <ac:chgData name="Matthew Suderman" userId="2709995e-3ea8-4fb0-9b62-eb8034dec529" providerId="ADAL" clId="{B044AF93-0F90-4E1A-9111-9BC497CA77BD}" dt="2022-02-27T23:48:09.141" v="4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B044AF93-0F90-4E1A-9111-9BC497CA77BD}" dt="2022-02-27T23:55:13.233" v="174" actId="20577"/>
        <pc:sldMkLst>
          <pc:docMk/>
          <pc:sldMk cId="1211340832" sldId="297"/>
        </pc:sldMkLst>
        <pc:spChg chg="mod">
          <ac:chgData name="Matthew Suderman" userId="2709995e-3ea8-4fb0-9b62-eb8034dec529" providerId="ADAL" clId="{B044AF93-0F90-4E1A-9111-9BC497CA77BD}" dt="2022-02-27T23:50:12.220" v="66" actId="20577"/>
          <ac:spMkLst>
            <pc:docMk/>
            <pc:sldMk cId="1211340832" sldId="297"/>
            <ac:spMk id="2" creationId="{9FC17E99-EC9B-414C-9A83-278097B22EC2}"/>
          </ac:spMkLst>
        </pc:spChg>
        <pc:graphicFrameChg chg="mod modGraphic">
          <ac:chgData name="Matthew Suderman" userId="2709995e-3ea8-4fb0-9b62-eb8034dec529" providerId="ADAL" clId="{B044AF93-0F90-4E1A-9111-9BC497CA77BD}" dt="2022-02-27T23:55:13.233" v="174" actId="20577"/>
          <ac:graphicFrameMkLst>
            <pc:docMk/>
            <pc:sldMk cId="1211340832" sldId="297"/>
            <ac:graphicFrameMk id="4" creationId="{6A115371-57AF-4331-9B0A-A467476106BD}"/>
          </ac:graphicFrameMkLst>
        </pc:graphicFrameChg>
      </pc:sldChg>
      <pc:sldChg chg="addSp delSp modSp new mod">
        <pc:chgData name="Matthew Suderman" userId="2709995e-3ea8-4fb0-9b62-eb8034dec529" providerId="ADAL" clId="{B044AF93-0F90-4E1A-9111-9BC497CA77BD}" dt="2022-02-28T00:37:14.303" v="1347" actId="1036"/>
        <pc:sldMkLst>
          <pc:docMk/>
          <pc:sldMk cId="956150083" sldId="298"/>
        </pc:sldMkLst>
        <pc:spChg chg="mod">
          <ac:chgData name="Matthew Suderman" userId="2709995e-3ea8-4fb0-9b62-eb8034dec529" providerId="ADAL" clId="{B044AF93-0F90-4E1A-9111-9BC497CA77BD}" dt="2022-02-28T00:05:23.146" v="363" actId="20577"/>
          <ac:spMkLst>
            <pc:docMk/>
            <pc:sldMk cId="956150083" sldId="298"/>
            <ac:spMk id="2" creationId="{8CE940F4-B3B0-4BB4-8F3F-2BCCFE35BC21}"/>
          </ac:spMkLst>
        </pc:spChg>
        <pc:spChg chg="mod">
          <ac:chgData name="Matthew Suderman" userId="2709995e-3ea8-4fb0-9b62-eb8034dec529" providerId="ADAL" clId="{B044AF93-0F90-4E1A-9111-9BC497CA77BD}" dt="2022-02-28T00:36:38.343" v="1312" actId="20577"/>
          <ac:spMkLst>
            <pc:docMk/>
            <pc:sldMk cId="956150083" sldId="298"/>
            <ac:spMk id="3" creationId="{07F85992-DB7F-4B7C-8300-6E04185027A6}"/>
          </ac:spMkLst>
        </pc:spChg>
        <pc:spChg chg="add del">
          <ac:chgData name="Matthew Suderman" userId="2709995e-3ea8-4fb0-9b62-eb8034dec529" providerId="ADAL" clId="{B044AF93-0F90-4E1A-9111-9BC497CA77BD}" dt="2022-02-28T00:10:51.694" v="424"/>
          <ac:spMkLst>
            <pc:docMk/>
            <pc:sldMk cId="956150083" sldId="298"/>
            <ac:spMk id="4" creationId="{A470AE97-4616-4B8F-BE02-6C730F9C6C36}"/>
          </ac:spMkLst>
        </pc:spChg>
        <pc:spChg chg="add mod">
          <ac:chgData name="Matthew Suderman" userId="2709995e-3ea8-4fb0-9b62-eb8034dec529" providerId="ADAL" clId="{B044AF93-0F90-4E1A-9111-9BC497CA77BD}" dt="2022-02-28T00:37:01.522" v="1315" actId="1076"/>
          <ac:spMkLst>
            <pc:docMk/>
            <pc:sldMk cId="956150083" sldId="298"/>
            <ac:spMk id="7" creationId="{F54340ED-E01A-4517-A61E-3D5EC052948F}"/>
          </ac:spMkLst>
        </pc:spChg>
        <pc:spChg chg="add mod">
          <ac:chgData name="Matthew Suderman" userId="2709995e-3ea8-4fb0-9b62-eb8034dec529" providerId="ADAL" clId="{B044AF93-0F90-4E1A-9111-9BC497CA77BD}" dt="2022-02-28T00:37:14.303" v="1347" actId="1036"/>
          <ac:spMkLst>
            <pc:docMk/>
            <pc:sldMk cId="956150083" sldId="298"/>
            <ac:spMk id="8" creationId="{39BF9461-616E-4E9F-8062-7448041FD788}"/>
          </ac:spMkLst>
        </pc:spChg>
        <pc:spChg chg="add mod">
          <ac:chgData name="Matthew Suderman" userId="2709995e-3ea8-4fb0-9b62-eb8034dec529" providerId="ADAL" clId="{B044AF93-0F90-4E1A-9111-9BC497CA77BD}" dt="2022-02-28T00:20:38.846" v="724" actId="1036"/>
          <ac:spMkLst>
            <pc:docMk/>
            <pc:sldMk cId="956150083" sldId="298"/>
            <ac:spMk id="9" creationId="{D318B64A-831B-426F-89E9-E2119573B2DF}"/>
          </ac:spMkLst>
        </pc:spChg>
        <pc:picChg chg="add del mod modCrop">
          <ac:chgData name="Matthew Suderman" userId="2709995e-3ea8-4fb0-9b62-eb8034dec529" providerId="ADAL" clId="{B044AF93-0F90-4E1A-9111-9BC497CA77BD}" dt="2022-02-28T00:15:52.259" v="460" actId="478"/>
          <ac:picMkLst>
            <pc:docMk/>
            <pc:sldMk cId="956150083" sldId="298"/>
            <ac:picMk id="5" creationId="{8732A621-4B31-4891-9DF7-93A2B7677855}"/>
          </ac:picMkLst>
        </pc:picChg>
        <pc:picChg chg="add mod modCrop">
          <ac:chgData name="Matthew Suderman" userId="2709995e-3ea8-4fb0-9b62-eb8034dec529" providerId="ADAL" clId="{B044AF93-0F90-4E1A-9111-9BC497CA77BD}" dt="2022-02-28T00:36:45.484" v="1313" actId="14100"/>
          <ac:picMkLst>
            <pc:docMk/>
            <pc:sldMk cId="956150083" sldId="298"/>
            <ac:picMk id="6" creationId="{1B4FF59E-46D2-4BBC-8AB8-F28541891A9A}"/>
          </ac:picMkLst>
        </pc:picChg>
      </pc:sldChg>
      <pc:sldChg chg="del">
        <pc:chgData name="Matthew Suderman" userId="2709995e-3ea8-4fb0-9b62-eb8034dec529" providerId="ADAL" clId="{B044AF93-0F90-4E1A-9111-9BC497CA77BD}" dt="2022-02-27T23:55:35.790" v="176" actId="47"/>
        <pc:sldMkLst>
          <pc:docMk/>
          <pc:sldMk cId="2611948066" sldId="298"/>
        </pc:sldMkLst>
      </pc:sldChg>
      <pc:sldChg chg="addSp modSp new mod">
        <pc:chgData name="Matthew Suderman" userId="2709995e-3ea8-4fb0-9b62-eb8034dec529" providerId="ADAL" clId="{B044AF93-0F90-4E1A-9111-9BC497CA77BD}" dt="2022-02-28T01:33:18.092" v="5163" actId="20577"/>
        <pc:sldMkLst>
          <pc:docMk/>
          <pc:sldMk cId="869663228" sldId="299"/>
        </pc:sldMkLst>
        <pc:spChg chg="mod">
          <ac:chgData name="Matthew Suderman" userId="2709995e-3ea8-4fb0-9b62-eb8034dec529" providerId="ADAL" clId="{B044AF93-0F90-4E1A-9111-9BC497CA77BD}" dt="2022-02-28T00:23:55.210" v="752" actId="20577"/>
          <ac:spMkLst>
            <pc:docMk/>
            <pc:sldMk cId="869663228" sldId="299"/>
            <ac:spMk id="2" creationId="{1081C29B-1BFF-401D-9F0F-6849BC6724E1}"/>
          </ac:spMkLst>
        </pc:spChg>
        <pc:spChg chg="mod">
          <ac:chgData name="Matthew Suderman" userId="2709995e-3ea8-4fb0-9b62-eb8034dec529" providerId="ADAL" clId="{B044AF93-0F90-4E1A-9111-9BC497CA77BD}" dt="2022-02-28T01:33:18.092" v="5163" actId="20577"/>
          <ac:spMkLst>
            <pc:docMk/>
            <pc:sldMk cId="869663228" sldId="299"/>
            <ac:spMk id="3" creationId="{9526F243-4FD3-496D-A0EE-FCFB89E44E32}"/>
          </ac:spMkLst>
        </pc:spChg>
        <pc:spChg chg="add mod">
          <ac:chgData name="Matthew Suderman" userId="2709995e-3ea8-4fb0-9b62-eb8034dec529" providerId="ADAL" clId="{B044AF93-0F90-4E1A-9111-9BC497CA77BD}" dt="2022-02-28T01:32:06.677" v="5079" actId="1037"/>
          <ac:spMkLst>
            <pc:docMk/>
            <pc:sldMk cId="869663228" sldId="299"/>
            <ac:spMk id="5" creationId="{F8E9A23F-E9CE-4641-AD36-C24F2D8150C8}"/>
          </ac:spMkLst>
        </pc:spChg>
        <pc:picChg chg="add mod modCrop">
          <ac:chgData name="Matthew Suderman" userId="2709995e-3ea8-4fb0-9b62-eb8034dec529" providerId="ADAL" clId="{B044AF93-0F90-4E1A-9111-9BC497CA77BD}" dt="2022-02-28T01:32:00.404" v="5066" actId="1037"/>
          <ac:picMkLst>
            <pc:docMk/>
            <pc:sldMk cId="869663228" sldId="299"/>
            <ac:picMk id="4" creationId="{47D937DA-8BC0-49BC-80AE-1DEB9E763C47}"/>
          </ac:picMkLst>
        </pc:picChg>
      </pc:sldChg>
      <pc:sldChg chg="del">
        <pc:chgData name="Matthew Suderman" userId="2709995e-3ea8-4fb0-9b62-eb8034dec529" providerId="ADAL" clId="{B044AF93-0F90-4E1A-9111-9BC497CA77BD}" dt="2022-02-27T23:55:37.368" v="177" actId="47"/>
        <pc:sldMkLst>
          <pc:docMk/>
          <pc:sldMk cId="3462785351" sldId="299"/>
        </pc:sldMkLst>
      </pc:sldChg>
      <pc:sldChg chg="modSp new mod">
        <pc:chgData name="Matthew Suderman" userId="2709995e-3ea8-4fb0-9b62-eb8034dec529" providerId="ADAL" clId="{B044AF93-0F90-4E1A-9111-9BC497CA77BD}" dt="2022-02-28T01:00:43.706" v="3228" actId="113"/>
        <pc:sldMkLst>
          <pc:docMk/>
          <pc:sldMk cId="443623940" sldId="300"/>
        </pc:sldMkLst>
        <pc:spChg chg="mod">
          <ac:chgData name="Matthew Suderman" userId="2709995e-3ea8-4fb0-9b62-eb8034dec529" providerId="ADAL" clId="{B044AF93-0F90-4E1A-9111-9BC497CA77BD}" dt="2022-02-28T01:00:06.726" v="3182" actId="20577"/>
          <ac:spMkLst>
            <pc:docMk/>
            <pc:sldMk cId="443623940" sldId="300"/>
            <ac:spMk id="2" creationId="{9C706EF5-3CFA-499B-8A09-EF4BAF9AE327}"/>
          </ac:spMkLst>
        </pc:spChg>
        <pc:spChg chg="mod">
          <ac:chgData name="Matthew Suderman" userId="2709995e-3ea8-4fb0-9b62-eb8034dec529" providerId="ADAL" clId="{B044AF93-0F90-4E1A-9111-9BC497CA77BD}" dt="2022-02-28T01:00:43.706" v="3228" actId="113"/>
          <ac:spMkLst>
            <pc:docMk/>
            <pc:sldMk cId="443623940" sldId="300"/>
            <ac:spMk id="3" creationId="{CE42EDB9-B4DE-45FE-B762-C0F988C46B55}"/>
          </ac:spMkLst>
        </pc:spChg>
      </pc:sldChg>
      <pc:sldChg chg="del">
        <pc:chgData name="Matthew Suderman" userId="2709995e-3ea8-4fb0-9b62-eb8034dec529" providerId="ADAL" clId="{B044AF93-0F90-4E1A-9111-9BC497CA77BD}" dt="2022-02-27T23:55:37.800" v="178" actId="47"/>
        <pc:sldMkLst>
          <pc:docMk/>
          <pc:sldMk cId="2304936884" sldId="300"/>
        </pc:sldMkLst>
      </pc:sldChg>
      <pc:sldChg chg="modSp new mod">
        <pc:chgData name="Matthew Suderman" userId="2709995e-3ea8-4fb0-9b62-eb8034dec529" providerId="ADAL" clId="{B044AF93-0F90-4E1A-9111-9BC497CA77BD}" dt="2022-02-28T01:34:01.401" v="5191" actId="20577"/>
        <pc:sldMkLst>
          <pc:docMk/>
          <pc:sldMk cId="1412107633" sldId="301"/>
        </pc:sldMkLst>
        <pc:spChg chg="mod">
          <ac:chgData name="Matthew Suderman" userId="2709995e-3ea8-4fb0-9b62-eb8034dec529" providerId="ADAL" clId="{B044AF93-0F90-4E1A-9111-9BC497CA77BD}" dt="2022-02-28T01:01:59.511" v="3330" actId="20577"/>
          <ac:spMkLst>
            <pc:docMk/>
            <pc:sldMk cId="1412107633" sldId="301"/>
            <ac:spMk id="2" creationId="{634A3456-BC7B-4FAC-A9AB-A3DAE8CC66B6}"/>
          </ac:spMkLst>
        </pc:spChg>
        <pc:spChg chg="mod">
          <ac:chgData name="Matthew Suderman" userId="2709995e-3ea8-4fb0-9b62-eb8034dec529" providerId="ADAL" clId="{B044AF93-0F90-4E1A-9111-9BC497CA77BD}" dt="2022-02-28T01:34:01.401" v="5191" actId="20577"/>
          <ac:spMkLst>
            <pc:docMk/>
            <pc:sldMk cId="1412107633" sldId="301"/>
            <ac:spMk id="3" creationId="{2120B55F-1B4B-4314-A149-C0FE4CA9B487}"/>
          </ac:spMkLst>
        </pc:spChg>
      </pc:sldChg>
      <pc:sldChg chg="del">
        <pc:chgData name="Matthew Suderman" userId="2709995e-3ea8-4fb0-9b62-eb8034dec529" providerId="ADAL" clId="{B044AF93-0F90-4E1A-9111-9BC497CA77BD}" dt="2022-02-27T23:55:38.164" v="179" actId="47"/>
        <pc:sldMkLst>
          <pc:docMk/>
          <pc:sldMk cId="1445620908" sldId="301"/>
        </pc:sldMkLst>
      </pc:sldChg>
      <pc:sldChg chg="modSp new mod">
        <pc:chgData name="Matthew Suderman" userId="2709995e-3ea8-4fb0-9b62-eb8034dec529" providerId="ADAL" clId="{B044AF93-0F90-4E1A-9111-9BC497CA77BD}" dt="2022-02-28T01:16:00.967" v="4147" actId="20577"/>
        <pc:sldMkLst>
          <pc:docMk/>
          <pc:sldMk cId="2471345152" sldId="302"/>
        </pc:sldMkLst>
        <pc:spChg chg="mod">
          <ac:chgData name="Matthew Suderman" userId="2709995e-3ea8-4fb0-9b62-eb8034dec529" providerId="ADAL" clId="{B044AF93-0F90-4E1A-9111-9BC497CA77BD}" dt="2022-02-28T01:09:57.520" v="3530" actId="20577"/>
          <ac:spMkLst>
            <pc:docMk/>
            <pc:sldMk cId="2471345152" sldId="302"/>
            <ac:spMk id="2" creationId="{16CA1CB1-6A36-4895-B0BF-1C1782C5E824}"/>
          </ac:spMkLst>
        </pc:spChg>
        <pc:spChg chg="mod">
          <ac:chgData name="Matthew Suderman" userId="2709995e-3ea8-4fb0-9b62-eb8034dec529" providerId="ADAL" clId="{B044AF93-0F90-4E1A-9111-9BC497CA77BD}" dt="2022-02-28T01:16:00.967" v="4147" actId="20577"/>
          <ac:spMkLst>
            <pc:docMk/>
            <pc:sldMk cId="2471345152" sldId="302"/>
            <ac:spMk id="3" creationId="{16311017-5646-41D2-B92D-15D27C93ECB3}"/>
          </ac:spMkLst>
        </pc:spChg>
      </pc:sldChg>
      <pc:sldChg chg="del">
        <pc:chgData name="Matthew Suderman" userId="2709995e-3ea8-4fb0-9b62-eb8034dec529" providerId="ADAL" clId="{B044AF93-0F90-4E1A-9111-9BC497CA77BD}" dt="2022-02-27T23:55:38.552" v="180" actId="47"/>
        <pc:sldMkLst>
          <pc:docMk/>
          <pc:sldMk cId="3876970909" sldId="302"/>
        </pc:sldMkLst>
      </pc:sldChg>
      <pc:sldChg chg="modSp new mod">
        <pc:chgData name="Matthew Suderman" userId="2709995e-3ea8-4fb0-9b62-eb8034dec529" providerId="ADAL" clId="{B044AF93-0F90-4E1A-9111-9BC497CA77BD}" dt="2022-02-28T01:30:04.648" v="4966" actId="115"/>
        <pc:sldMkLst>
          <pc:docMk/>
          <pc:sldMk cId="2159003559" sldId="303"/>
        </pc:sldMkLst>
        <pc:spChg chg="mod">
          <ac:chgData name="Matthew Suderman" userId="2709995e-3ea8-4fb0-9b62-eb8034dec529" providerId="ADAL" clId="{B044AF93-0F90-4E1A-9111-9BC497CA77BD}" dt="2022-02-28T01:27:24.680" v="4721" actId="20577"/>
          <ac:spMkLst>
            <pc:docMk/>
            <pc:sldMk cId="2159003559" sldId="303"/>
            <ac:spMk id="2" creationId="{4744BD6E-A105-4CA7-9F95-93BACB739B33}"/>
          </ac:spMkLst>
        </pc:spChg>
        <pc:spChg chg="mod">
          <ac:chgData name="Matthew Suderman" userId="2709995e-3ea8-4fb0-9b62-eb8034dec529" providerId="ADAL" clId="{B044AF93-0F90-4E1A-9111-9BC497CA77BD}" dt="2022-02-28T01:30:04.648" v="4966" actId="115"/>
          <ac:spMkLst>
            <pc:docMk/>
            <pc:sldMk cId="2159003559" sldId="303"/>
            <ac:spMk id="3" creationId="{D11E998D-F9A9-4D84-B456-5621DD16B653}"/>
          </ac:spMkLst>
        </pc:spChg>
      </pc:sldChg>
      <pc:sldChg chg="del">
        <pc:chgData name="Matthew Suderman" userId="2709995e-3ea8-4fb0-9b62-eb8034dec529" providerId="ADAL" clId="{B044AF93-0F90-4E1A-9111-9BC497CA77BD}" dt="2022-02-27T23:55:39" v="181" actId="47"/>
        <pc:sldMkLst>
          <pc:docMk/>
          <pc:sldMk cId="3803290010" sldId="303"/>
        </pc:sldMkLst>
      </pc:sldChg>
      <pc:sldChg chg="del">
        <pc:chgData name="Matthew Suderman" userId="2709995e-3ea8-4fb0-9b62-eb8034dec529" providerId="ADAL" clId="{B044AF93-0F90-4E1A-9111-9BC497CA77BD}" dt="2022-02-27T23:55:39.418" v="182" actId="47"/>
        <pc:sldMkLst>
          <pc:docMk/>
          <pc:sldMk cId="1568111605" sldId="305"/>
        </pc:sldMkLst>
      </pc:sldChg>
      <pc:sldChg chg="del">
        <pc:chgData name="Matthew Suderman" userId="2709995e-3ea8-4fb0-9b62-eb8034dec529" providerId="ADAL" clId="{B044AF93-0F90-4E1A-9111-9BC497CA77BD}" dt="2022-02-27T23:55:40.020" v="183" actId="47"/>
        <pc:sldMkLst>
          <pc:docMk/>
          <pc:sldMk cId="1087680348" sldId="306"/>
        </pc:sldMkLst>
      </pc:sldChg>
      <pc:sldChg chg="del">
        <pc:chgData name="Matthew Suderman" userId="2709995e-3ea8-4fb0-9b62-eb8034dec529" providerId="ADAL" clId="{B044AF93-0F90-4E1A-9111-9BC497CA77BD}" dt="2022-02-27T23:55:40.432" v="184" actId="47"/>
        <pc:sldMkLst>
          <pc:docMk/>
          <pc:sldMk cId="3200977239" sldId="307"/>
        </pc:sldMkLst>
      </pc:sldChg>
      <pc:sldChg chg="del">
        <pc:chgData name="Matthew Suderman" userId="2709995e-3ea8-4fb0-9b62-eb8034dec529" providerId="ADAL" clId="{B044AF93-0F90-4E1A-9111-9BC497CA77BD}" dt="2022-02-27T23:55:41.638" v="185" actId="47"/>
        <pc:sldMkLst>
          <pc:docMk/>
          <pc:sldMk cId="2593971548" sldId="308"/>
        </pc:sldMkLst>
      </pc:sldChg>
      <pc:sldChg chg="del">
        <pc:chgData name="Matthew Suderman" userId="2709995e-3ea8-4fb0-9b62-eb8034dec529" providerId="ADAL" clId="{B044AF93-0F90-4E1A-9111-9BC497CA77BD}" dt="2022-02-27T23:55:46.183" v="186" actId="47"/>
        <pc:sldMkLst>
          <pc:docMk/>
          <pc:sldMk cId="4166685046" sldId="309"/>
        </pc:sldMkLst>
      </pc:sldChg>
      <pc:sldChg chg="new del">
        <pc:chgData name="Matthew Suderman" userId="2709995e-3ea8-4fb0-9b62-eb8034dec529" providerId="ADAL" clId="{B044AF93-0F90-4E1A-9111-9BC497CA77BD}" dt="2022-02-27T23:55:33.714" v="175" actId="2696"/>
        <pc:sldMkLst>
          <pc:docMk/>
          <pc:sldMk cId="22634599" sldId="310"/>
        </pc:sldMkLst>
      </pc:sldChg>
    </pc:docChg>
  </pc:docChgLst>
  <pc:docChgLst>
    <pc:chgData name="Matthew Suderman" userId="2709995e-3ea8-4fb0-9b62-eb8034dec529" providerId="ADAL" clId="{654F4AF2-5394-43CF-A8E6-8EE56F16B67E}"/>
    <pc:docChg chg="undo custSel addSld delSld modSld sldOrd">
      <pc:chgData name="Matthew Suderman" userId="2709995e-3ea8-4fb0-9b62-eb8034dec529" providerId="ADAL" clId="{654F4AF2-5394-43CF-A8E6-8EE56F16B67E}" dt="2021-07-26T00:04:55.301" v="3879"/>
      <pc:docMkLst>
        <pc:docMk/>
      </pc:docMkLst>
      <pc:sldChg chg="modSp mod">
        <pc:chgData name="Matthew Suderman" userId="2709995e-3ea8-4fb0-9b62-eb8034dec529" providerId="ADAL" clId="{654F4AF2-5394-43CF-A8E6-8EE56F16B67E}" dt="2021-07-25T14:57:24.527" v="9" actId="20577"/>
        <pc:sldMkLst>
          <pc:docMk/>
          <pc:sldMk cId="0" sldId="288"/>
        </pc:sldMkLst>
        <pc:spChg chg="mod">
          <ac:chgData name="Matthew Suderman" userId="2709995e-3ea8-4fb0-9b62-eb8034dec529" providerId="ADAL" clId="{654F4AF2-5394-43CF-A8E6-8EE56F16B67E}" dt="2021-07-25T14:57:24.527" v="9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 modAnim">
        <pc:chgData name="Matthew Suderman" userId="2709995e-3ea8-4fb0-9b62-eb8034dec529" providerId="ADAL" clId="{654F4AF2-5394-43CF-A8E6-8EE56F16B67E}" dt="2021-07-25T16:44:54.867" v="357"/>
        <pc:sldMkLst>
          <pc:docMk/>
          <pc:sldMk cId="0" sldId="318"/>
        </pc:sldMkLst>
        <pc:spChg chg="mod">
          <ac:chgData name="Matthew Suderman" userId="2709995e-3ea8-4fb0-9b62-eb8034dec529" providerId="ADAL" clId="{654F4AF2-5394-43CF-A8E6-8EE56F16B67E}" dt="2021-07-25T16:43:15.158" v="330" actId="20577"/>
          <ac:spMkLst>
            <pc:docMk/>
            <pc:sldMk cId="0" sldId="318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2:59.396" v="314" actId="1035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2:48.969" v="302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Sp modSp add mod">
        <pc:chgData name="Matthew Suderman" userId="2709995e-3ea8-4fb0-9b62-eb8034dec529" providerId="ADAL" clId="{654F4AF2-5394-43CF-A8E6-8EE56F16B67E}" dt="2021-07-25T16:46:17.584" v="379" actId="122"/>
        <pc:sldMkLst>
          <pc:docMk/>
          <pc:sldMk cId="123698861" sldId="319"/>
        </pc:sldMkLst>
        <pc:spChg chg="mod">
          <ac:chgData name="Matthew Suderman" userId="2709995e-3ea8-4fb0-9b62-eb8034dec529" providerId="ADAL" clId="{654F4AF2-5394-43CF-A8E6-8EE56F16B67E}" dt="2021-07-25T16:45:45.203" v="366" actId="20577"/>
          <ac:spMkLst>
            <pc:docMk/>
            <pc:sldMk cId="123698861" sldId="319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654F4AF2-5394-43CF-A8E6-8EE56F16B67E}" dt="2021-07-25T16:44:48.484" v="356" actId="478"/>
          <ac:spMkLst>
            <pc:docMk/>
            <pc:sldMk cId="123698861" sldId="319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6:17.584" v="379" actId="122"/>
          <ac:graphicFrameMkLst>
            <pc:docMk/>
            <pc:sldMk cId="123698861" sldId="319"/>
            <ac:graphicFrameMk id="4" creationId="{F534F4DB-5FFD-47BE-B9BC-84765E6BA4F9}"/>
          </ac:graphicFrameMkLst>
        </pc:graphicFrameChg>
      </pc:sldChg>
      <pc:sldChg chg="modSp add mod modAnim">
        <pc:chgData name="Matthew Suderman" userId="2709995e-3ea8-4fb0-9b62-eb8034dec529" providerId="ADAL" clId="{654F4AF2-5394-43CF-A8E6-8EE56F16B67E}" dt="2021-07-25T16:49:34.419" v="449"/>
        <pc:sldMkLst>
          <pc:docMk/>
          <pc:sldMk cId="3755787548" sldId="320"/>
        </pc:sldMkLst>
        <pc:spChg chg="mod">
          <ac:chgData name="Matthew Suderman" userId="2709995e-3ea8-4fb0-9b62-eb8034dec529" providerId="ADAL" clId="{654F4AF2-5394-43CF-A8E6-8EE56F16B67E}" dt="2021-07-25T16:45:36.154" v="365" actId="20577"/>
          <ac:spMkLst>
            <pc:docMk/>
            <pc:sldMk cId="3755787548" sldId="320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9:19.062" v="447" actId="20577"/>
          <ac:spMkLst>
            <pc:docMk/>
            <pc:sldMk cId="3755787548" sldId="320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9:28.030" v="448" actId="2165"/>
          <ac:graphicFrameMkLst>
            <pc:docMk/>
            <pc:sldMk cId="3755787548" sldId="320"/>
            <ac:graphicFrameMk id="4" creationId="{F534F4DB-5FFD-47BE-B9BC-84765E6BA4F9}"/>
          </ac:graphicFrameMkLst>
        </pc:graphicFrameChg>
      </pc:sldChg>
      <pc:sldChg chg="addSp delSp modSp new mod ord">
        <pc:chgData name="Matthew Suderman" userId="2709995e-3ea8-4fb0-9b62-eb8034dec529" providerId="ADAL" clId="{654F4AF2-5394-43CF-A8E6-8EE56F16B67E}" dt="2021-07-26T00:04:45.848" v="3877"/>
        <pc:sldMkLst>
          <pc:docMk/>
          <pc:sldMk cId="676957949" sldId="321"/>
        </pc:sldMkLst>
        <pc:spChg chg="mod">
          <ac:chgData name="Matthew Suderman" userId="2709995e-3ea8-4fb0-9b62-eb8034dec529" providerId="ADAL" clId="{654F4AF2-5394-43CF-A8E6-8EE56F16B67E}" dt="2021-07-25T22:28:12.219" v="752" actId="20577"/>
          <ac:spMkLst>
            <pc:docMk/>
            <pc:sldMk cId="676957949" sldId="321"/>
            <ac:spMk id="2" creationId="{C02DE96D-77B0-46CF-A6AF-DA44A406228B}"/>
          </ac:spMkLst>
        </pc:spChg>
        <pc:spChg chg="mod">
          <ac:chgData name="Matthew Suderman" userId="2709995e-3ea8-4fb0-9b62-eb8034dec529" providerId="ADAL" clId="{654F4AF2-5394-43CF-A8E6-8EE56F16B67E}" dt="2021-07-25T22:08:28.968" v="454" actId="20577"/>
          <ac:spMkLst>
            <pc:docMk/>
            <pc:sldMk cId="676957949" sldId="321"/>
            <ac:spMk id="3" creationId="{36792135-2FB9-4BAF-BB0C-764BEE2F4CCD}"/>
          </ac:spMkLst>
        </pc:spChg>
        <pc:spChg chg="add del">
          <ac:chgData name="Matthew Suderman" userId="2709995e-3ea8-4fb0-9b62-eb8034dec529" providerId="ADAL" clId="{654F4AF2-5394-43CF-A8E6-8EE56F16B67E}" dt="2021-07-25T22:14:06.856" v="456"/>
          <ac:spMkLst>
            <pc:docMk/>
            <pc:sldMk cId="676957949" sldId="321"/>
            <ac:spMk id="4" creationId="{FC32AABD-40F3-4243-BC28-8480AF700F7E}"/>
          </ac:spMkLst>
        </pc:spChg>
        <pc:spChg chg="add del">
          <ac:chgData name="Matthew Suderman" userId="2709995e-3ea8-4fb0-9b62-eb8034dec529" providerId="ADAL" clId="{654F4AF2-5394-43CF-A8E6-8EE56F16B67E}" dt="2021-07-25T22:14:17.571" v="458"/>
          <ac:spMkLst>
            <pc:docMk/>
            <pc:sldMk cId="676957949" sldId="321"/>
            <ac:spMk id="5" creationId="{B20B90C8-639B-4C98-BCAA-28C75B5198AE}"/>
          </ac:spMkLst>
        </pc:spChg>
        <pc:spChg chg="add del">
          <ac:chgData name="Matthew Suderman" userId="2709995e-3ea8-4fb0-9b62-eb8034dec529" providerId="ADAL" clId="{654F4AF2-5394-43CF-A8E6-8EE56F16B67E}" dt="2021-07-25T22:15:19.066" v="462"/>
          <ac:spMkLst>
            <pc:docMk/>
            <pc:sldMk cId="676957949" sldId="321"/>
            <ac:spMk id="7" creationId="{1883B804-F6D5-4A7F-9158-9EA00849699B}"/>
          </ac:spMkLst>
        </pc:spChg>
        <pc:spChg chg="add del">
          <ac:chgData name="Matthew Suderman" userId="2709995e-3ea8-4fb0-9b62-eb8034dec529" providerId="ADAL" clId="{654F4AF2-5394-43CF-A8E6-8EE56F16B67E}" dt="2021-07-25T22:27:05.837" v="602" actId="478"/>
          <ac:spMkLst>
            <pc:docMk/>
            <pc:sldMk cId="676957949" sldId="321"/>
            <ac:spMk id="9" creationId="{3900244B-C215-4D2E-A7E8-F7B6DE138F81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1" creationId="{5031AC7D-DBE3-4D84-A8EE-AE2430E02815}"/>
          </ac:spMkLst>
        </pc:spChg>
        <pc:spChg chg="add mod">
          <ac:chgData name="Matthew Suderman" userId="2709995e-3ea8-4fb0-9b62-eb8034dec529" providerId="ADAL" clId="{654F4AF2-5394-43CF-A8E6-8EE56F16B67E}" dt="2021-07-25T22:29:50.389" v="760" actId="1037"/>
          <ac:spMkLst>
            <pc:docMk/>
            <pc:sldMk cId="676957949" sldId="321"/>
            <ac:spMk id="12" creationId="{88E5839D-05D7-461E-AD34-4544A917451E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3" creationId="{031F9EA9-7327-49EC-AD66-A9E90A9E5313}"/>
          </ac:spMkLst>
        </pc:spChg>
        <pc:spChg chg="add mod">
          <ac:chgData name="Matthew Suderman" userId="2709995e-3ea8-4fb0-9b62-eb8034dec529" providerId="ADAL" clId="{654F4AF2-5394-43CF-A8E6-8EE56F16B67E}" dt="2021-07-25T22:36:23.032" v="1189" actId="20577"/>
          <ac:spMkLst>
            <pc:docMk/>
            <pc:sldMk cId="676957949" sldId="321"/>
            <ac:spMk id="14" creationId="{F9D4BFAC-A368-4735-A078-B64428A9019D}"/>
          </ac:spMkLst>
        </pc:spChg>
        <pc:picChg chg="add del mod">
          <ac:chgData name="Matthew Suderman" userId="2709995e-3ea8-4fb0-9b62-eb8034dec529" providerId="ADAL" clId="{654F4AF2-5394-43CF-A8E6-8EE56F16B67E}" dt="2021-07-25T22:15:24.786" v="465" actId="478"/>
          <ac:picMkLst>
            <pc:docMk/>
            <pc:sldMk cId="676957949" sldId="321"/>
            <ac:picMk id="6" creationId="{26C5AF31-D523-42DD-8E7B-810FA3BF0BDC}"/>
          </ac:picMkLst>
        </pc:picChg>
        <pc:picChg chg="add mod">
          <ac:chgData name="Matthew Suderman" userId="2709995e-3ea8-4fb0-9b62-eb8034dec529" providerId="ADAL" clId="{654F4AF2-5394-43CF-A8E6-8EE56F16B67E}" dt="2021-07-25T22:32:14.187" v="1062" actId="1037"/>
          <ac:picMkLst>
            <pc:docMk/>
            <pc:sldMk cId="676957949" sldId="321"/>
            <ac:picMk id="8" creationId="{A729B484-BD78-4327-85EE-346A1EB55F69}"/>
          </ac:picMkLst>
        </pc:picChg>
        <pc:picChg chg="add mod modCrop">
          <ac:chgData name="Matthew Suderman" userId="2709995e-3ea8-4fb0-9b62-eb8034dec529" providerId="ADAL" clId="{654F4AF2-5394-43CF-A8E6-8EE56F16B67E}" dt="2021-07-25T22:29:50.389" v="760" actId="1037"/>
          <ac:picMkLst>
            <pc:docMk/>
            <pc:sldMk cId="676957949" sldId="321"/>
            <ac:picMk id="10" creationId="{72A8B7F7-E7FD-4685-BDE4-F54526431CBB}"/>
          </ac:picMkLst>
        </pc:picChg>
      </pc:sldChg>
      <pc:sldChg chg="addSp modSp new mod modAnim">
        <pc:chgData name="Matthew Suderman" userId="2709995e-3ea8-4fb0-9b62-eb8034dec529" providerId="ADAL" clId="{654F4AF2-5394-43CF-A8E6-8EE56F16B67E}" dt="2021-07-25T22:46:35.917" v="1531"/>
        <pc:sldMkLst>
          <pc:docMk/>
          <pc:sldMk cId="3650141433" sldId="322"/>
        </pc:sldMkLst>
        <pc:spChg chg="mod">
          <ac:chgData name="Matthew Suderman" userId="2709995e-3ea8-4fb0-9b62-eb8034dec529" providerId="ADAL" clId="{654F4AF2-5394-43CF-A8E6-8EE56F16B67E}" dt="2021-07-25T22:39:11.479" v="1260" actId="20577"/>
          <ac:spMkLst>
            <pc:docMk/>
            <pc:sldMk cId="3650141433" sldId="322"/>
            <ac:spMk id="2" creationId="{D0BA960C-850D-427F-BC38-200002DC46D6}"/>
          </ac:spMkLst>
        </pc:spChg>
        <pc:spChg chg="mod">
          <ac:chgData name="Matthew Suderman" userId="2709995e-3ea8-4fb0-9b62-eb8034dec529" providerId="ADAL" clId="{654F4AF2-5394-43CF-A8E6-8EE56F16B67E}" dt="2021-07-25T22:40:28.406" v="1267" actId="20577"/>
          <ac:spMkLst>
            <pc:docMk/>
            <pc:sldMk cId="3650141433" sldId="322"/>
            <ac:spMk id="3" creationId="{D7AE30E1-7D81-4692-A008-2BEA4644D3D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5" creationId="{D604D6F0-3A3F-4751-9A03-CBAD7F211B8E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6" creationId="{4AFEA193-7601-4BBA-A0F6-CE79733923F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7" creationId="{3916629B-37B4-4822-AF15-D091D826D11E}"/>
          </ac:spMkLst>
        </pc:spChg>
        <pc:spChg chg="add mod">
          <ac:chgData name="Matthew Suderman" userId="2709995e-3ea8-4fb0-9b62-eb8034dec529" providerId="ADAL" clId="{654F4AF2-5394-43CF-A8E6-8EE56F16B67E}" dt="2021-07-25T22:46:33.565" v="1530" actId="1076"/>
          <ac:spMkLst>
            <pc:docMk/>
            <pc:sldMk cId="3650141433" sldId="322"/>
            <ac:spMk id="9" creationId="{B3A9E7EC-12E9-45E4-A2C7-B56F6067F1AE}"/>
          </ac:spMkLst>
        </pc:spChg>
        <pc:picChg chg="add mod">
          <ac:chgData name="Matthew Suderman" userId="2709995e-3ea8-4fb0-9b62-eb8034dec529" providerId="ADAL" clId="{654F4AF2-5394-43CF-A8E6-8EE56F16B67E}" dt="2021-07-25T22:40:21.144" v="1264" actId="14100"/>
          <ac:picMkLst>
            <pc:docMk/>
            <pc:sldMk cId="3650141433" sldId="322"/>
            <ac:picMk id="4" creationId="{CCB0ABF0-26A9-4946-B987-F69278F06FD8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03:57.614" v="2020" actId="1076"/>
        <pc:sldMkLst>
          <pc:docMk/>
          <pc:sldMk cId="3927452386" sldId="323"/>
        </pc:sldMkLst>
        <pc:spChg chg="mod">
          <ac:chgData name="Matthew Suderman" userId="2709995e-3ea8-4fb0-9b62-eb8034dec529" providerId="ADAL" clId="{654F4AF2-5394-43CF-A8E6-8EE56F16B67E}" dt="2021-07-25T22:57:04.624" v="1815" actId="14100"/>
          <ac:spMkLst>
            <pc:docMk/>
            <pc:sldMk cId="3927452386" sldId="323"/>
            <ac:spMk id="2" creationId="{F54120A0-57D7-4682-AFE9-52C1076305F2}"/>
          </ac:spMkLst>
        </pc:spChg>
        <pc:spChg chg="mod">
          <ac:chgData name="Matthew Suderman" userId="2709995e-3ea8-4fb0-9b62-eb8034dec529" providerId="ADAL" clId="{654F4AF2-5394-43CF-A8E6-8EE56F16B67E}" dt="2021-07-25T23:03:07.606" v="1980" actId="20577"/>
          <ac:spMkLst>
            <pc:docMk/>
            <pc:sldMk cId="3927452386" sldId="323"/>
            <ac:spMk id="3" creationId="{36D75653-4C2A-4CB4-A232-508B5516E2ED}"/>
          </ac:spMkLst>
        </pc:spChg>
        <pc:spChg chg="add mod">
          <ac:chgData name="Matthew Suderman" userId="2709995e-3ea8-4fb0-9b62-eb8034dec529" providerId="ADAL" clId="{654F4AF2-5394-43CF-A8E6-8EE56F16B67E}" dt="2021-07-25T23:03:57.614" v="2020" actId="1076"/>
          <ac:spMkLst>
            <pc:docMk/>
            <pc:sldMk cId="3927452386" sldId="323"/>
            <ac:spMk id="4" creationId="{B5DCD459-FD73-4C64-BD36-2B3C3A64B92B}"/>
          </ac:spMkLst>
        </pc:spChg>
        <pc:picChg chg="add del mod">
          <ac:chgData name="Matthew Suderman" userId="2709995e-3ea8-4fb0-9b62-eb8034dec529" providerId="ADAL" clId="{654F4AF2-5394-43CF-A8E6-8EE56F16B67E}" dt="2021-07-25T22:54:57.849" v="1810" actId="478"/>
          <ac:picMkLst>
            <pc:docMk/>
            <pc:sldMk cId="3927452386" sldId="323"/>
            <ac:picMk id="2050" creationId="{4B17A9B8-7886-4BE4-99E9-ACF2E05B7825}"/>
          </ac:picMkLst>
        </pc:picChg>
        <pc:picChg chg="add mod">
          <ac:chgData name="Matthew Suderman" userId="2709995e-3ea8-4fb0-9b62-eb8034dec529" providerId="ADAL" clId="{654F4AF2-5394-43CF-A8E6-8EE56F16B67E}" dt="2021-07-25T23:03:19.613" v="1981" actId="1076"/>
          <ac:picMkLst>
            <pc:docMk/>
            <pc:sldMk cId="3927452386" sldId="323"/>
            <ac:picMk id="2052" creationId="{EFF69DBE-E6C0-4593-B0E8-82BD2639E577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18:34.404" v="2547" actId="20577"/>
        <pc:sldMkLst>
          <pc:docMk/>
          <pc:sldMk cId="936950022" sldId="324"/>
        </pc:sldMkLst>
        <pc:spChg chg="mod">
          <ac:chgData name="Matthew Suderman" userId="2709995e-3ea8-4fb0-9b62-eb8034dec529" providerId="ADAL" clId="{654F4AF2-5394-43CF-A8E6-8EE56F16B67E}" dt="2021-07-25T23:05:30.276" v="2040" actId="14100"/>
          <ac:spMkLst>
            <pc:docMk/>
            <pc:sldMk cId="936950022" sldId="324"/>
            <ac:spMk id="2" creationId="{30C41CA4-B1D9-434E-BBBF-C14BEFB4D4D2}"/>
          </ac:spMkLst>
        </pc:spChg>
        <pc:spChg chg="del mod">
          <ac:chgData name="Matthew Suderman" userId="2709995e-3ea8-4fb0-9b62-eb8034dec529" providerId="ADAL" clId="{654F4AF2-5394-43CF-A8E6-8EE56F16B67E}" dt="2021-07-25T23:02:12.556" v="1920" actId="478"/>
          <ac:spMkLst>
            <pc:docMk/>
            <pc:sldMk cId="936950022" sldId="324"/>
            <ac:spMk id="3" creationId="{C0BB2EEC-D749-426D-B6F6-51A1C4C5E12B}"/>
          </ac:spMkLst>
        </pc:spChg>
        <pc:spChg chg="add del mod">
          <ac:chgData name="Matthew Suderman" userId="2709995e-3ea8-4fb0-9b62-eb8034dec529" providerId="ADAL" clId="{654F4AF2-5394-43CF-A8E6-8EE56F16B67E}" dt="2021-07-25T23:02:14.829" v="1921" actId="478"/>
          <ac:spMkLst>
            <pc:docMk/>
            <pc:sldMk cId="936950022" sldId="324"/>
            <ac:spMk id="5" creationId="{00B47E5C-2357-4BBA-8BAA-49784182EB13}"/>
          </ac:spMkLst>
        </pc:spChg>
        <pc:spChg chg="add mod">
          <ac:chgData name="Matthew Suderman" userId="2709995e-3ea8-4fb0-9b62-eb8034dec529" providerId="ADAL" clId="{654F4AF2-5394-43CF-A8E6-8EE56F16B67E}" dt="2021-07-25T23:18:34.404" v="2547" actId="20577"/>
          <ac:spMkLst>
            <pc:docMk/>
            <pc:sldMk cId="936950022" sldId="324"/>
            <ac:spMk id="9" creationId="{D745A53C-C56B-46BF-9E62-9CDD4D03D2D2}"/>
          </ac:spMkLst>
        </pc:spChg>
        <pc:spChg chg="add mod">
          <ac:chgData name="Matthew Suderman" userId="2709995e-3ea8-4fb0-9b62-eb8034dec529" providerId="ADAL" clId="{654F4AF2-5394-43CF-A8E6-8EE56F16B67E}" dt="2021-07-25T23:11:34.200" v="2307" actId="20577"/>
          <ac:spMkLst>
            <pc:docMk/>
            <pc:sldMk cId="936950022" sldId="324"/>
            <ac:spMk id="10" creationId="{8DA58431-D011-46D1-9803-EF98606A2BD8}"/>
          </ac:spMkLst>
        </pc:spChg>
        <pc:spChg chg="add mod">
          <ac:chgData name="Matthew Suderman" userId="2709995e-3ea8-4fb0-9b62-eb8034dec529" providerId="ADAL" clId="{654F4AF2-5394-43CF-A8E6-8EE56F16B67E}" dt="2021-07-25T23:17:06.594" v="2492" actId="207"/>
          <ac:spMkLst>
            <pc:docMk/>
            <pc:sldMk cId="936950022" sldId="324"/>
            <ac:spMk id="11" creationId="{817D4221-832D-47A1-93AB-D962B9BE3120}"/>
          </ac:spMkLst>
        </pc:spChg>
        <pc:picChg chg="add mod">
          <ac:chgData name="Matthew Suderman" userId="2709995e-3ea8-4fb0-9b62-eb8034dec529" providerId="ADAL" clId="{654F4AF2-5394-43CF-A8E6-8EE56F16B67E}" dt="2021-07-25T23:05:26.352" v="2039" actId="1076"/>
          <ac:picMkLst>
            <pc:docMk/>
            <pc:sldMk cId="936950022" sldId="324"/>
            <ac:picMk id="6" creationId="{09E99211-DF4F-4F8C-9301-AD78F2B6582E}"/>
          </ac:picMkLst>
        </pc:picChg>
        <pc:picChg chg="add mod">
          <ac:chgData name="Matthew Suderman" userId="2709995e-3ea8-4fb0-9b62-eb8034dec529" providerId="ADAL" clId="{654F4AF2-5394-43CF-A8E6-8EE56F16B67E}" dt="2021-07-25T23:05:44.621" v="2043" actId="167"/>
          <ac:picMkLst>
            <pc:docMk/>
            <pc:sldMk cId="936950022" sldId="324"/>
            <ac:picMk id="3074" creationId="{E4C8B720-1BCF-42E6-A4C0-0AECC6E41A84}"/>
          </ac:picMkLst>
        </pc:picChg>
        <pc:picChg chg="add del mod">
          <ac:chgData name="Matthew Suderman" userId="2709995e-3ea8-4fb0-9b62-eb8034dec529" providerId="ADAL" clId="{654F4AF2-5394-43CF-A8E6-8EE56F16B67E}" dt="2021-07-25T23:04:33.400" v="2022" actId="478"/>
          <ac:picMkLst>
            <pc:docMk/>
            <pc:sldMk cId="936950022" sldId="324"/>
            <ac:picMk id="3076" creationId="{4388719A-E375-4B9B-9DF2-3C78CCCFC5F2}"/>
          </ac:picMkLst>
        </pc:picChg>
      </pc:sldChg>
      <pc:sldChg chg="addSp delSp modSp add del mod">
        <pc:chgData name="Matthew Suderman" userId="2709995e-3ea8-4fb0-9b62-eb8034dec529" providerId="ADAL" clId="{654F4AF2-5394-43CF-A8E6-8EE56F16B67E}" dt="2021-07-25T23:18:08.793" v="2496" actId="2696"/>
        <pc:sldMkLst>
          <pc:docMk/>
          <pc:sldMk cId="678934339" sldId="325"/>
        </pc:sldMkLst>
        <pc:spChg chg="mod">
          <ac:chgData name="Matthew Suderman" userId="2709995e-3ea8-4fb0-9b62-eb8034dec529" providerId="ADAL" clId="{654F4AF2-5394-43CF-A8E6-8EE56F16B67E}" dt="2021-07-25T23:05:34" v="2041" actId="14100"/>
          <ac:spMkLst>
            <pc:docMk/>
            <pc:sldMk cId="678934339" sldId="325"/>
            <ac:spMk id="2" creationId="{30C41CA4-B1D9-434E-BBBF-C14BEFB4D4D2}"/>
          </ac:spMkLst>
        </pc:spChg>
        <pc:spChg chg="add mod">
          <ac:chgData name="Matthew Suderman" userId="2709995e-3ea8-4fb0-9b62-eb8034dec529" providerId="ADAL" clId="{654F4AF2-5394-43CF-A8E6-8EE56F16B67E}" dt="2021-07-25T23:11:24.942" v="2303" actId="20577"/>
          <ac:spMkLst>
            <pc:docMk/>
            <pc:sldMk cId="678934339" sldId="325"/>
            <ac:spMk id="7" creationId="{14C065CB-0F12-46DF-A8F4-E00693C16509}"/>
          </ac:spMkLst>
        </pc:sp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6" creationId="{09E99211-DF4F-4F8C-9301-AD78F2B6582E}"/>
          </ac:picMkLst>
        </pc:pic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3074" creationId="{E4C8B720-1BCF-42E6-A4C0-0AECC6E41A84}"/>
          </ac:picMkLst>
        </pc:picChg>
        <pc:picChg chg="mod">
          <ac:chgData name="Matthew Suderman" userId="2709995e-3ea8-4fb0-9b62-eb8034dec529" providerId="ADAL" clId="{654F4AF2-5394-43CF-A8E6-8EE56F16B67E}" dt="2021-07-25T23:08:57.023" v="2239" actId="1076"/>
          <ac:picMkLst>
            <pc:docMk/>
            <pc:sldMk cId="678934339" sldId="325"/>
            <ac:picMk id="3076" creationId="{4388719A-E375-4B9B-9DF2-3C78CCCFC5F2}"/>
          </ac:picMkLst>
        </pc:picChg>
      </pc:sldChg>
      <pc:sldChg chg="modSp new mod ord">
        <pc:chgData name="Matthew Suderman" userId="2709995e-3ea8-4fb0-9b62-eb8034dec529" providerId="ADAL" clId="{654F4AF2-5394-43CF-A8E6-8EE56F16B67E}" dt="2021-07-26T00:04:55.301" v="3879"/>
        <pc:sldMkLst>
          <pc:docMk/>
          <pc:sldMk cId="1034794282" sldId="325"/>
        </pc:sldMkLst>
        <pc:spChg chg="mod">
          <ac:chgData name="Matthew Suderman" userId="2709995e-3ea8-4fb0-9b62-eb8034dec529" providerId="ADAL" clId="{654F4AF2-5394-43CF-A8E6-8EE56F16B67E}" dt="2021-07-25T23:23:42.200" v="2891" actId="5793"/>
          <ac:spMkLst>
            <pc:docMk/>
            <pc:sldMk cId="1034794282" sldId="325"/>
            <ac:spMk id="2" creationId="{1CE031AD-764C-4F74-B42D-B3168CFF4029}"/>
          </ac:spMkLst>
        </pc:spChg>
        <pc:spChg chg="mod">
          <ac:chgData name="Matthew Suderman" userId="2709995e-3ea8-4fb0-9b62-eb8034dec529" providerId="ADAL" clId="{654F4AF2-5394-43CF-A8E6-8EE56F16B67E}" dt="2021-07-25T23:23:09.629" v="2851" actId="20577"/>
          <ac:spMkLst>
            <pc:docMk/>
            <pc:sldMk cId="1034794282" sldId="325"/>
            <ac:spMk id="3" creationId="{1C388E7A-733E-4BF6-8206-0B44767B32D5}"/>
          </ac:spMkLst>
        </pc:spChg>
      </pc:sldChg>
      <pc:sldChg chg="addSp delSp modSp new mod">
        <pc:chgData name="Matthew Suderman" userId="2709995e-3ea8-4fb0-9b62-eb8034dec529" providerId="ADAL" clId="{654F4AF2-5394-43CF-A8E6-8EE56F16B67E}" dt="2021-07-25T23:47:39.860" v="3427" actId="20577"/>
        <pc:sldMkLst>
          <pc:docMk/>
          <pc:sldMk cId="1069533982" sldId="326"/>
        </pc:sldMkLst>
        <pc:spChg chg="mod">
          <ac:chgData name="Matthew Suderman" userId="2709995e-3ea8-4fb0-9b62-eb8034dec529" providerId="ADAL" clId="{654F4AF2-5394-43CF-A8E6-8EE56F16B67E}" dt="2021-07-25T23:25:28.034" v="2956" actId="20577"/>
          <ac:spMkLst>
            <pc:docMk/>
            <pc:sldMk cId="1069533982" sldId="326"/>
            <ac:spMk id="2" creationId="{940F9FE5-649E-482F-AC24-E84E02BDB094}"/>
          </ac:spMkLst>
        </pc:spChg>
        <pc:spChg chg="mod">
          <ac:chgData name="Matthew Suderman" userId="2709995e-3ea8-4fb0-9b62-eb8034dec529" providerId="ADAL" clId="{654F4AF2-5394-43CF-A8E6-8EE56F16B67E}" dt="2021-07-25T23:47:39.860" v="3427" actId="20577"/>
          <ac:spMkLst>
            <pc:docMk/>
            <pc:sldMk cId="1069533982" sldId="326"/>
            <ac:spMk id="3" creationId="{19D25520-3E02-4984-9E93-78213D94C87C}"/>
          </ac:spMkLst>
        </pc:spChg>
        <pc:picChg chg="add del">
          <ac:chgData name="Matthew Suderman" userId="2709995e-3ea8-4fb0-9b62-eb8034dec529" providerId="ADAL" clId="{654F4AF2-5394-43CF-A8E6-8EE56F16B67E}" dt="2021-07-25T23:30:20.391" v="3252" actId="478"/>
          <ac:picMkLst>
            <pc:docMk/>
            <pc:sldMk cId="1069533982" sldId="326"/>
            <ac:picMk id="4" creationId="{7F35E37C-E03A-441E-9041-26226525DE81}"/>
          </ac:picMkLst>
        </pc:picChg>
        <pc:picChg chg="add mod">
          <ac:chgData name="Matthew Suderman" userId="2709995e-3ea8-4fb0-9b62-eb8034dec529" providerId="ADAL" clId="{654F4AF2-5394-43CF-A8E6-8EE56F16B67E}" dt="2021-07-25T23:35:55.427" v="3283" actId="14100"/>
          <ac:picMkLst>
            <pc:docMk/>
            <pc:sldMk cId="1069533982" sldId="326"/>
            <ac:picMk id="4098" creationId="{9D12AF86-76A4-439C-B454-0426AC60418A}"/>
          </ac:picMkLst>
        </pc:picChg>
        <pc:picChg chg="add mod">
          <ac:chgData name="Matthew Suderman" userId="2709995e-3ea8-4fb0-9b62-eb8034dec529" providerId="ADAL" clId="{654F4AF2-5394-43CF-A8E6-8EE56F16B67E}" dt="2021-07-25T23:36:02.627" v="3285" actId="14100"/>
          <ac:picMkLst>
            <pc:docMk/>
            <pc:sldMk cId="1069533982" sldId="326"/>
            <ac:picMk id="4100" creationId="{C6DFCD1B-B177-4FC2-91B0-9177D65FFA60}"/>
          </ac:picMkLst>
        </pc:picChg>
      </pc:sldChg>
      <pc:sldChg chg="add del">
        <pc:chgData name="Matthew Suderman" userId="2709995e-3ea8-4fb0-9b62-eb8034dec529" providerId="ADAL" clId="{654F4AF2-5394-43CF-A8E6-8EE56F16B67E}" dt="2021-07-25T23:17:42.668" v="2495" actId="2890"/>
        <pc:sldMkLst>
          <pc:docMk/>
          <pc:sldMk cId="1616241837" sldId="326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714534942" sldId="327"/>
        </pc:sldMkLst>
      </pc:sldChg>
      <pc:sldChg chg="addSp delSp modSp new mod modAnim">
        <pc:chgData name="Matthew Suderman" userId="2709995e-3ea8-4fb0-9b62-eb8034dec529" providerId="ADAL" clId="{654F4AF2-5394-43CF-A8E6-8EE56F16B67E}" dt="2021-07-25T23:59:43.462" v="3875" actId="20577"/>
        <pc:sldMkLst>
          <pc:docMk/>
          <pc:sldMk cId="4004834370" sldId="327"/>
        </pc:sldMkLst>
        <pc:spChg chg="mod">
          <ac:chgData name="Matthew Suderman" userId="2709995e-3ea8-4fb0-9b62-eb8034dec529" providerId="ADAL" clId="{654F4AF2-5394-43CF-A8E6-8EE56F16B67E}" dt="2021-07-25T23:39:00.076" v="3367" actId="20577"/>
          <ac:spMkLst>
            <pc:docMk/>
            <pc:sldMk cId="4004834370" sldId="327"/>
            <ac:spMk id="2" creationId="{49A4DA14-309B-4B4B-A170-29D8DF79D5D9}"/>
          </ac:spMkLst>
        </pc:spChg>
        <pc:spChg chg="mod">
          <ac:chgData name="Matthew Suderman" userId="2709995e-3ea8-4fb0-9b62-eb8034dec529" providerId="ADAL" clId="{654F4AF2-5394-43CF-A8E6-8EE56F16B67E}" dt="2021-07-25T23:47:11.146" v="3425" actId="20577"/>
          <ac:spMkLst>
            <pc:docMk/>
            <pc:sldMk cId="4004834370" sldId="327"/>
            <ac:spMk id="3" creationId="{7C35CE5A-921D-4A15-AD4F-97686AB5B529}"/>
          </ac:spMkLst>
        </pc:spChg>
        <pc:spChg chg="add mod">
          <ac:chgData name="Matthew Suderman" userId="2709995e-3ea8-4fb0-9b62-eb8034dec529" providerId="ADAL" clId="{654F4AF2-5394-43CF-A8E6-8EE56F16B67E}" dt="2021-07-25T23:51:58.483" v="3652" actId="20577"/>
          <ac:spMkLst>
            <pc:docMk/>
            <pc:sldMk cId="4004834370" sldId="327"/>
            <ac:spMk id="5" creationId="{D52EB563-6785-4807-9D87-04F4AE3B1A7A}"/>
          </ac:spMkLst>
        </pc:spChg>
        <pc:spChg chg="add mod">
          <ac:chgData name="Matthew Suderman" userId="2709995e-3ea8-4fb0-9b62-eb8034dec529" providerId="ADAL" clId="{654F4AF2-5394-43CF-A8E6-8EE56F16B67E}" dt="2021-07-25T23:57:30.538" v="3833" actId="1038"/>
          <ac:spMkLst>
            <pc:docMk/>
            <pc:sldMk cId="4004834370" sldId="327"/>
            <ac:spMk id="6" creationId="{705386AC-EAF7-439A-A052-FF8B0521F9DB}"/>
          </ac:spMkLst>
        </pc:spChg>
        <pc:spChg chg="add mod">
          <ac:chgData name="Matthew Suderman" userId="2709995e-3ea8-4fb0-9b62-eb8034dec529" providerId="ADAL" clId="{654F4AF2-5394-43CF-A8E6-8EE56F16B67E}" dt="2021-07-25T23:54:11.220" v="3696" actId="20577"/>
          <ac:spMkLst>
            <pc:docMk/>
            <pc:sldMk cId="4004834370" sldId="327"/>
            <ac:spMk id="7" creationId="{10C7C27D-6008-45A9-9512-33CE80B3587B}"/>
          </ac:spMkLst>
        </pc:spChg>
        <pc:spChg chg="add mod">
          <ac:chgData name="Matthew Suderman" userId="2709995e-3ea8-4fb0-9b62-eb8034dec529" providerId="ADAL" clId="{654F4AF2-5394-43CF-A8E6-8EE56F16B67E}" dt="2021-07-25T23:54:42.379" v="3736" actId="14100"/>
          <ac:spMkLst>
            <pc:docMk/>
            <pc:sldMk cId="4004834370" sldId="327"/>
            <ac:spMk id="10" creationId="{8B8396F9-8040-4309-9799-EADC08F4B44D}"/>
          </ac:spMkLst>
        </pc:spChg>
        <pc:spChg chg="add mod">
          <ac:chgData name="Matthew Suderman" userId="2709995e-3ea8-4fb0-9b62-eb8034dec529" providerId="ADAL" clId="{654F4AF2-5394-43CF-A8E6-8EE56F16B67E}" dt="2021-07-25T23:55:27.338" v="3755" actId="1076"/>
          <ac:spMkLst>
            <pc:docMk/>
            <pc:sldMk cId="4004834370" sldId="327"/>
            <ac:spMk id="11" creationId="{692F16E4-9143-4E65-9BA4-4744EE236D1F}"/>
          </ac:spMkLst>
        </pc:spChg>
        <pc:spChg chg="add mod">
          <ac:chgData name="Matthew Suderman" userId="2709995e-3ea8-4fb0-9b62-eb8034dec529" providerId="ADAL" clId="{654F4AF2-5394-43CF-A8E6-8EE56F16B67E}" dt="2021-07-25T23:59:43.462" v="3875" actId="20577"/>
          <ac:spMkLst>
            <pc:docMk/>
            <pc:sldMk cId="4004834370" sldId="327"/>
            <ac:spMk id="12" creationId="{EE1A62EC-C8D9-4211-89AE-59267CEC67DA}"/>
          </ac:spMkLst>
        </pc:spChg>
        <pc:spChg chg="add del">
          <ac:chgData name="Matthew Suderman" userId="2709995e-3ea8-4fb0-9b62-eb8034dec529" providerId="ADAL" clId="{654F4AF2-5394-43CF-A8E6-8EE56F16B67E}" dt="2021-07-25T23:57:45.443" v="3835" actId="11529"/>
          <ac:spMkLst>
            <pc:docMk/>
            <pc:sldMk cId="4004834370" sldId="327"/>
            <ac:spMk id="18" creationId="{4058B3A6-86B6-4858-AF32-99B09A7D89CA}"/>
          </ac:spMkLst>
        </pc:spChg>
        <pc:picChg chg="add mod">
          <ac:chgData name="Matthew Suderman" userId="2709995e-3ea8-4fb0-9b62-eb8034dec529" providerId="ADAL" clId="{654F4AF2-5394-43CF-A8E6-8EE56F16B67E}" dt="2021-07-25T23:58:30.084" v="3853" actId="1038"/>
          <ac:picMkLst>
            <pc:docMk/>
            <pc:sldMk cId="4004834370" sldId="327"/>
            <ac:picMk id="20" creationId="{69D185B7-8EB2-477F-902A-559AA9E9706F}"/>
          </ac:picMkLst>
        </pc:picChg>
        <pc:picChg chg="add mod">
          <ac:chgData name="Matthew Suderman" userId="2709995e-3ea8-4fb0-9b62-eb8034dec529" providerId="ADAL" clId="{654F4AF2-5394-43CF-A8E6-8EE56F16B67E}" dt="2021-07-25T23:58:16.619" v="3847" actId="167"/>
          <ac:picMkLst>
            <pc:docMk/>
            <pc:sldMk cId="4004834370" sldId="327"/>
            <ac:picMk id="5122" creationId="{AA6E9122-276E-4389-8FE4-D22A8CA839A5}"/>
          </ac:picMkLst>
        </pc:picChg>
        <pc:cxnChg chg="add mod">
          <ac:chgData name="Matthew Suderman" userId="2709995e-3ea8-4fb0-9b62-eb8034dec529" providerId="ADAL" clId="{654F4AF2-5394-43CF-A8E6-8EE56F16B67E}" dt="2021-07-25T23:54:11.146" v="3695" actId="20577"/>
          <ac:cxnSpMkLst>
            <pc:docMk/>
            <pc:sldMk cId="4004834370" sldId="327"/>
            <ac:cxnSpMk id="8" creationId="{F4C2BC88-8A38-4655-96E3-483F4E23A299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3" creationId="{87A43038-D817-48DD-AA63-FE1756DF012C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6" creationId="{EF9BEB89-B263-4DFC-BA80-5C9C98620859}"/>
          </ac:cxnSpMkLst>
        </pc:cxnChg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12326430" sldId="328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03594669" sldId="329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309696368" sldId="330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769068046" sldId="331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128374880" sldId="332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115488799" sldId="333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545536960" sldId="334"/>
        </pc:sldMkLst>
      </pc:sldChg>
    </pc:docChg>
  </pc:docChgLst>
  <pc:docChgLst>
    <pc:chgData name="Matthew Suderman" userId="2709995e-3ea8-4fb0-9b62-eb8034dec529" providerId="ADAL" clId="{494F1318-6255-4D87-B28E-76222DCA4808}"/>
    <pc:docChg chg="undo custSel addSld delSld modSld">
      <pc:chgData name="Matthew Suderman" userId="2709995e-3ea8-4fb0-9b62-eb8034dec529" providerId="ADAL" clId="{494F1318-6255-4D87-B28E-76222DCA4808}" dt="2021-09-05T23:14:36.583" v="3053" actId="403"/>
      <pc:docMkLst>
        <pc:docMk/>
      </pc:docMkLst>
      <pc:sldChg chg="modSp add del mod">
        <pc:chgData name="Matthew Suderman" userId="2709995e-3ea8-4fb0-9b62-eb8034dec529" providerId="ADAL" clId="{494F1318-6255-4D87-B28E-76222DCA4808}" dt="2021-09-05T21:42:13.244" v="41" actId="20577"/>
        <pc:sldMkLst>
          <pc:docMk/>
          <pc:sldMk cId="0" sldId="288"/>
        </pc:sldMkLst>
        <pc:spChg chg="mod">
          <ac:chgData name="Matthew Suderman" userId="2709995e-3ea8-4fb0-9b62-eb8034dec529" providerId="ADAL" clId="{494F1318-6255-4D87-B28E-76222DCA4808}" dt="2021-09-05T21:42:13.244" v="4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del mod">
        <pc:chgData name="Matthew Suderman" userId="2709995e-3ea8-4fb0-9b62-eb8034dec529" providerId="ADAL" clId="{494F1318-6255-4D87-B28E-76222DCA4808}" dt="2021-09-05T21:47:51.175" v="77" actId="2696"/>
        <pc:sldMkLst>
          <pc:docMk/>
          <pc:sldMk cId="3546153058" sldId="289"/>
        </pc:sldMkLst>
        <pc:picChg chg="add del mod modCrop">
          <ac:chgData name="Matthew Suderman" userId="2709995e-3ea8-4fb0-9b62-eb8034dec529" providerId="ADAL" clId="{494F1318-6255-4D87-B28E-76222DCA4808}" dt="2021-09-05T21:45:35.212" v="54" actId="22"/>
          <ac:picMkLst>
            <pc:docMk/>
            <pc:sldMk cId="3546153058" sldId="289"/>
            <ac:picMk id="3" creationId="{7424B09E-9E3B-4C77-ADC6-C6EEFF2852F2}"/>
          </ac:picMkLst>
        </pc:picChg>
        <pc:picChg chg="add del mod">
          <ac:chgData name="Matthew Suderman" userId="2709995e-3ea8-4fb0-9b62-eb8034dec529" providerId="ADAL" clId="{494F1318-6255-4D87-B28E-76222DCA4808}" dt="2021-09-05T21:47:12.122" v="60" actId="21"/>
          <ac:picMkLst>
            <pc:docMk/>
            <pc:sldMk cId="3546153058" sldId="289"/>
            <ac:picMk id="5" creationId="{10DB1010-000C-4EB1-AD84-ED4242C40687}"/>
          </ac:picMkLst>
        </pc:picChg>
      </pc:sldChg>
      <pc:sldChg chg="addSp delSp modSp new mod modClrScheme chgLayout">
        <pc:chgData name="Matthew Suderman" userId="2709995e-3ea8-4fb0-9b62-eb8034dec529" providerId="ADAL" clId="{494F1318-6255-4D87-B28E-76222DCA4808}" dt="2021-09-05T21:47:47.159" v="76" actId="1035"/>
        <pc:sldMkLst>
          <pc:docMk/>
          <pc:sldMk cId="3597726512" sldId="290"/>
        </pc:sldMkLst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2" creationId="{4E94AD3C-42B1-420A-B285-A06016A0F455}"/>
          </ac:spMkLst>
        </pc:spChg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3" creationId="{BC871BE3-27E4-47F8-AEA4-E26F7BE58773}"/>
          </ac:spMkLst>
        </pc:spChg>
        <pc:picChg chg="add mod">
          <ac:chgData name="Matthew Suderman" userId="2709995e-3ea8-4fb0-9b62-eb8034dec529" providerId="ADAL" clId="{494F1318-6255-4D87-B28E-76222DCA4808}" dt="2021-09-05T21:47:47.159" v="76" actId="1035"/>
          <ac:picMkLst>
            <pc:docMk/>
            <pc:sldMk cId="3597726512" sldId="290"/>
            <ac:picMk id="4" creationId="{9BF9E80F-A3FC-4076-93BC-67DD55E3A091}"/>
          </ac:picMkLst>
        </pc:picChg>
      </pc:sldChg>
      <pc:sldChg chg="addSp modSp new mod modClrScheme modAnim chgLayout">
        <pc:chgData name="Matthew Suderman" userId="2709995e-3ea8-4fb0-9b62-eb8034dec529" providerId="ADAL" clId="{494F1318-6255-4D87-B28E-76222DCA4808}" dt="2021-09-05T23:14:26.513" v="3052" actId="403"/>
        <pc:sldMkLst>
          <pc:docMk/>
          <pc:sldMk cId="1899749454" sldId="291"/>
        </pc:sldMkLst>
        <pc:spChg chg="add mod">
          <ac:chgData name="Matthew Suderman" userId="2709995e-3ea8-4fb0-9b62-eb8034dec529" providerId="ADAL" clId="{494F1318-6255-4D87-B28E-76222DCA4808}" dt="2021-09-05T21:49:55.053" v="114" actId="20577"/>
          <ac:spMkLst>
            <pc:docMk/>
            <pc:sldMk cId="1899749454" sldId="291"/>
            <ac:spMk id="2" creationId="{BAA40F40-90C0-4F73-A66A-6D022DE2D9D7}"/>
          </ac:spMkLst>
        </pc:spChg>
        <pc:spChg chg="add mod">
          <ac:chgData name="Matthew Suderman" userId="2709995e-3ea8-4fb0-9b62-eb8034dec529" providerId="ADAL" clId="{494F1318-6255-4D87-B28E-76222DCA4808}" dt="2021-09-05T23:14:26.513" v="3052" actId="403"/>
          <ac:spMkLst>
            <pc:docMk/>
            <pc:sldMk cId="1899749454" sldId="291"/>
            <ac:spMk id="3" creationId="{6E8C9CC3-1473-49B6-A972-2844EB676983}"/>
          </ac:spMkLst>
        </pc:spChg>
      </pc:sldChg>
      <pc:sldChg chg="addSp modSp new mod modAnim">
        <pc:chgData name="Matthew Suderman" userId="2709995e-3ea8-4fb0-9b62-eb8034dec529" providerId="ADAL" clId="{494F1318-6255-4D87-B28E-76222DCA4808}" dt="2021-09-05T23:14:36.583" v="3053" actId="403"/>
        <pc:sldMkLst>
          <pc:docMk/>
          <pc:sldMk cId="220029430" sldId="292"/>
        </pc:sldMkLst>
        <pc:spChg chg="mod">
          <ac:chgData name="Matthew Suderman" userId="2709995e-3ea8-4fb0-9b62-eb8034dec529" providerId="ADAL" clId="{494F1318-6255-4D87-B28E-76222DCA4808}" dt="2021-09-05T22:24:36.986" v="316" actId="20577"/>
          <ac:spMkLst>
            <pc:docMk/>
            <pc:sldMk cId="220029430" sldId="292"/>
            <ac:spMk id="2" creationId="{1CA5DFFC-5264-4D58-B848-9EF1D51EC34A}"/>
          </ac:spMkLst>
        </pc:spChg>
        <pc:spChg chg="mod">
          <ac:chgData name="Matthew Suderman" userId="2709995e-3ea8-4fb0-9b62-eb8034dec529" providerId="ADAL" clId="{494F1318-6255-4D87-B28E-76222DCA4808}" dt="2021-09-05T23:14:36.583" v="3053" actId="403"/>
          <ac:spMkLst>
            <pc:docMk/>
            <pc:sldMk cId="220029430" sldId="292"/>
            <ac:spMk id="3" creationId="{59790457-ECE7-4BC5-8513-414ED4776E73}"/>
          </ac:spMkLst>
        </pc:spChg>
        <pc:spChg chg="add mod">
          <ac:chgData name="Matthew Suderman" userId="2709995e-3ea8-4fb0-9b62-eb8034dec529" providerId="ADAL" clId="{494F1318-6255-4D87-B28E-76222DCA4808}" dt="2021-09-05T22:36:35.743" v="1177" actId="404"/>
          <ac:spMkLst>
            <pc:docMk/>
            <pc:sldMk cId="220029430" sldId="292"/>
            <ac:spMk id="4" creationId="{87B22A1E-2AD6-4D8C-8AC2-6CAB5A671B8A}"/>
          </ac:spMkLst>
        </pc:spChg>
        <pc:spChg chg="add mod">
          <ac:chgData name="Matthew Suderman" userId="2709995e-3ea8-4fb0-9b62-eb8034dec529" providerId="ADAL" clId="{494F1318-6255-4D87-B28E-76222DCA4808}" dt="2021-09-05T22:36:25.149" v="1174" actId="120"/>
          <ac:spMkLst>
            <pc:docMk/>
            <pc:sldMk cId="220029430" sldId="292"/>
            <ac:spMk id="8" creationId="{C3BA1D8E-CB0F-4CF0-B261-BE0B8A9FA592}"/>
          </ac:spMkLst>
        </pc:spChg>
        <pc:picChg chg="add mod">
          <ac:chgData name="Matthew Suderman" userId="2709995e-3ea8-4fb0-9b62-eb8034dec529" providerId="ADAL" clId="{494F1318-6255-4D87-B28E-76222DCA4808}" dt="2021-09-05T22:38:01.997" v="1195" actId="732"/>
          <ac:picMkLst>
            <pc:docMk/>
            <pc:sldMk cId="220029430" sldId="292"/>
            <ac:picMk id="6" creationId="{787335C7-C02D-42EA-ABFB-D100A0EDFF14}"/>
          </ac:picMkLst>
        </pc:picChg>
        <pc:picChg chg="add mod">
          <ac:chgData name="Matthew Suderman" userId="2709995e-3ea8-4fb0-9b62-eb8034dec529" providerId="ADAL" clId="{494F1318-6255-4D87-B28E-76222DCA4808}" dt="2021-09-05T22:26:33.584" v="341" actId="1076"/>
          <ac:picMkLst>
            <pc:docMk/>
            <pc:sldMk cId="220029430" sldId="292"/>
            <ac:picMk id="1026" creationId="{53214BAD-5E38-47A5-9429-DF519E09006E}"/>
          </ac:picMkLst>
        </pc:picChg>
      </pc:sldChg>
      <pc:sldChg chg="modSp new mod modAnim">
        <pc:chgData name="Matthew Suderman" userId="2709995e-3ea8-4fb0-9b62-eb8034dec529" providerId="ADAL" clId="{494F1318-6255-4D87-B28E-76222DCA4808}" dt="2021-09-05T22:50:34.996" v="1703" actId="21"/>
        <pc:sldMkLst>
          <pc:docMk/>
          <pc:sldMk cId="981884099" sldId="293"/>
        </pc:sldMkLst>
        <pc:spChg chg="mod">
          <ac:chgData name="Matthew Suderman" userId="2709995e-3ea8-4fb0-9b62-eb8034dec529" providerId="ADAL" clId="{494F1318-6255-4D87-B28E-76222DCA4808}" dt="2021-09-05T22:40:10.328" v="1203"/>
          <ac:spMkLst>
            <pc:docMk/>
            <pc:sldMk cId="981884099" sldId="293"/>
            <ac:spMk id="2" creationId="{978ED433-1509-42A1-B207-EF7AA8D45D7B}"/>
          </ac:spMkLst>
        </pc:spChg>
        <pc:spChg chg="mod">
          <ac:chgData name="Matthew Suderman" userId="2709995e-3ea8-4fb0-9b62-eb8034dec529" providerId="ADAL" clId="{494F1318-6255-4D87-B28E-76222DCA4808}" dt="2021-09-05T22:50:34.996" v="1703" actId="21"/>
          <ac:spMkLst>
            <pc:docMk/>
            <pc:sldMk cId="981884099" sldId="293"/>
            <ac:spMk id="3" creationId="{16D25A17-E3CF-4042-982C-B48E59172EF3}"/>
          </ac:spMkLst>
        </pc:spChg>
      </pc:sldChg>
      <pc:sldChg chg="modSp new mod modAnim">
        <pc:chgData name="Matthew Suderman" userId="2709995e-3ea8-4fb0-9b62-eb8034dec529" providerId="ADAL" clId="{494F1318-6255-4D87-B28E-76222DCA4808}" dt="2021-09-05T23:00:21.074" v="2110" actId="20577"/>
        <pc:sldMkLst>
          <pc:docMk/>
          <pc:sldMk cId="1918481118" sldId="294"/>
        </pc:sldMkLst>
        <pc:spChg chg="mod">
          <ac:chgData name="Matthew Suderman" userId="2709995e-3ea8-4fb0-9b62-eb8034dec529" providerId="ADAL" clId="{494F1318-6255-4D87-B28E-76222DCA4808}" dt="2021-09-05T22:50:41.633" v="1714" actId="20577"/>
          <ac:spMkLst>
            <pc:docMk/>
            <pc:sldMk cId="1918481118" sldId="294"/>
            <ac:spMk id="2" creationId="{E10F0DD5-F7E5-4D52-B3A3-4031EFDF0B5C}"/>
          </ac:spMkLst>
        </pc:spChg>
        <pc:spChg chg="mod">
          <ac:chgData name="Matthew Suderman" userId="2709995e-3ea8-4fb0-9b62-eb8034dec529" providerId="ADAL" clId="{494F1318-6255-4D87-B28E-76222DCA4808}" dt="2021-09-05T23:00:21.074" v="2110" actId="20577"/>
          <ac:spMkLst>
            <pc:docMk/>
            <pc:sldMk cId="1918481118" sldId="294"/>
            <ac:spMk id="3" creationId="{A6426083-478E-4A48-844F-7B02BFD1383F}"/>
          </ac:spMkLst>
        </pc:spChg>
      </pc:sldChg>
      <pc:sldChg chg="addSp delSp modSp new mod modAnim">
        <pc:chgData name="Matthew Suderman" userId="2709995e-3ea8-4fb0-9b62-eb8034dec529" providerId="ADAL" clId="{494F1318-6255-4D87-B28E-76222DCA4808}" dt="2021-09-05T23:13:22.331" v="3051"/>
        <pc:sldMkLst>
          <pc:docMk/>
          <pc:sldMk cId="561624156" sldId="295"/>
        </pc:sldMkLst>
        <pc:spChg chg="mod">
          <ac:chgData name="Matthew Suderman" userId="2709995e-3ea8-4fb0-9b62-eb8034dec529" providerId="ADAL" clId="{494F1318-6255-4D87-B28E-76222DCA4808}" dt="2021-09-05T23:10:58.917" v="3020" actId="20577"/>
          <ac:spMkLst>
            <pc:docMk/>
            <pc:sldMk cId="561624156" sldId="295"/>
            <ac:spMk id="2" creationId="{3534AA92-DDD4-4407-A1CF-92CD510F5992}"/>
          </ac:spMkLst>
        </pc:spChg>
        <pc:spChg chg="mod">
          <ac:chgData name="Matthew Suderman" userId="2709995e-3ea8-4fb0-9b62-eb8034dec529" providerId="ADAL" clId="{494F1318-6255-4D87-B28E-76222DCA4808}" dt="2021-09-05T23:12:25.585" v="3039" actId="14100"/>
          <ac:spMkLst>
            <pc:docMk/>
            <pc:sldMk cId="561624156" sldId="295"/>
            <ac:spMk id="3" creationId="{D7EA2041-4B05-4309-A09F-E23553FEB7C8}"/>
          </ac:spMkLst>
        </pc:spChg>
        <pc:spChg chg="add mod">
          <ac:chgData name="Matthew Suderman" userId="2709995e-3ea8-4fb0-9b62-eb8034dec529" providerId="ADAL" clId="{494F1318-6255-4D87-B28E-76222DCA4808}" dt="2021-09-05T23:12:29.403" v="3046" actId="1038"/>
          <ac:spMkLst>
            <pc:docMk/>
            <pc:sldMk cId="561624156" sldId="295"/>
            <ac:spMk id="9" creationId="{1AB7EA57-76D1-41E9-BDCD-BABBDDBF5B5E}"/>
          </ac:spMkLst>
        </pc:spChg>
        <pc:picChg chg="add del mod">
          <ac:chgData name="Matthew Suderman" userId="2709995e-3ea8-4fb0-9b62-eb8034dec529" providerId="ADAL" clId="{494F1318-6255-4D87-B28E-76222DCA4808}" dt="2021-09-05T23:09:30.479" v="3008" actId="478"/>
          <ac:picMkLst>
            <pc:docMk/>
            <pc:sldMk cId="561624156" sldId="295"/>
            <ac:picMk id="2050" creationId="{FE856E3E-F8B6-4F76-A8E3-55188189C0E1}"/>
          </ac:picMkLst>
        </pc:picChg>
        <pc:picChg chg="add del">
          <ac:chgData name="Matthew Suderman" userId="2709995e-3ea8-4fb0-9b62-eb8034dec529" providerId="ADAL" clId="{494F1318-6255-4D87-B28E-76222DCA4808}" dt="2021-09-05T23:09:33.581" v="3010"/>
          <ac:picMkLst>
            <pc:docMk/>
            <pc:sldMk cId="561624156" sldId="295"/>
            <ac:picMk id="2052" creationId="{D8E34E4C-CD2D-4670-B193-96295A5BA52E}"/>
          </ac:picMkLst>
        </pc:picChg>
        <pc:picChg chg="add del mod">
          <ac:chgData name="Matthew Suderman" userId="2709995e-3ea8-4fb0-9b62-eb8034dec529" providerId="ADAL" clId="{494F1318-6255-4D87-B28E-76222DCA4808}" dt="2021-09-05T23:12:29.403" v="3046" actId="1038"/>
          <ac:picMkLst>
            <pc:docMk/>
            <pc:sldMk cId="561624156" sldId="295"/>
            <ac:picMk id="2054" creationId="{6919DB1C-7214-4791-BBE4-59DE1B04CCD3}"/>
          </ac:picMkLst>
        </pc:picChg>
        <pc:picChg chg="add del">
          <ac:chgData name="Matthew Suderman" userId="2709995e-3ea8-4fb0-9b62-eb8034dec529" providerId="ADAL" clId="{494F1318-6255-4D87-B28E-76222DCA4808}" dt="2021-09-05T23:10:23.850" v="3016" actId="478"/>
          <ac:picMkLst>
            <pc:docMk/>
            <pc:sldMk cId="561624156" sldId="295"/>
            <ac:picMk id="2056" creationId="{C23B6AB1-EE87-4331-984D-F404F65C99A5}"/>
          </ac:picMkLst>
        </pc:picChg>
      </pc:sldChg>
      <pc:sldChg chg="del">
        <pc:chgData name="Matthew Suderman" userId="2709995e-3ea8-4fb0-9b62-eb8034dec529" providerId="ADAL" clId="{494F1318-6255-4D87-B28E-76222DCA4808}" dt="2021-09-05T21:41:55.154" v="0" actId="47"/>
        <pc:sldMkLst>
          <pc:docMk/>
          <pc:sldMk cId="0" sldId="318"/>
        </pc:sldMkLst>
      </pc:sldChg>
      <pc:sldChg chg="del">
        <pc:chgData name="Matthew Suderman" userId="2709995e-3ea8-4fb0-9b62-eb8034dec529" providerId="ADAL" clId="{494F1318-6255-4D87-B28E-76222DCA4808}" dt="2021-09-05T21:41:55.742" v="1" actId="47"/>
        <pc:sldMkLst>
          <pc:docMk/>
          <pc:sldMk cId="123698861" sldId="319"/>
        </pc:sldMkLst>
      </pc:sldChg>
      <pc:sldChg chg="del">
        <pc:chgData name="Matthew Suderman" userId="2709995e-3ea8-4fb0-9b62-eb8034dec529" providerId="ADAL" clId="{494F1318-6255-4D87-B28E-76222DCA4808}" dt="2021-09-05T21:41:56.131" v="2" actId="47"/>
        <pc:sldMkLst>
          <pc:docMk/>
          <pc:sldMk cId="3755787548" sldId="320"/>
        </pc:sldMkLst>
      </pc:sldChg>
      <pc:sldChg chg="del">
        <pc:chgData name="Matthew Suderman" userId="2709995e-3ea8-4fb0-9b62-eb8034dec529" providerId="ADAL" clId="{494F1318-6255-4D87-B28E-76222DCA4808}" dt="2021-09-05T21:41:56.953" v="6" actId="47"/>
        <pc:sldMkLst>
          <pc:docMk/>
          <pc:sldMk cId="676957949" sldId="321"/>
        </pc:sldMkLst>
      </pc:sldChg>
      <pc:sldChg chg="del">
        <pc:chgData name="Matthew Suderman" userId="2709995e-3ea8-4fb0-9b62-eb8034dec529" providerId="ADAL" clId="{494F1318-6255-4D87-B28E-76222DCA4808}" dt="2021-09-05T21:41:56.377" v="3" actId="47"/>
        <pc:sldMkLst>
          <pc:docMk/>
          <pc:sldMk cId="3650141433" sldId="322"/>
        </pc:sldMkLst>
      </pc:sldChg>
      <pc:sldChg chg="del">
        <pc:chgData name="Matthew Suderman" userId="2709995e-3ea8-4fb0-9b62-eb8034dec529" providerId="ADAL" clId="{494F1318-6255-4D87-B28E-76222DCA4808}" dt="2021-09-05T21:41:56.584" v="4" actId="47"/>
        <pc:sldMkLst>
          <pc:docMk/>
          <pc:sldMk cId="3927452386" sldId="323"/>
        </pc:sldMkLst>
      </pc:sldChg>
      <pc:sldChg chg="del">
        <pc:chgData name="Matthew Suderman" userId="2709995e-3ea8-4fb0-9b62-eb8034dec529" providerId="ADAL" clId="{494F1318-6255-4D87-B28E-76222DCA4808}" dt="2021-09-05T21:41:56.774" v="5" actId="47"/>
        <pc:sldMkLst>
          <pc:docMk/>
          <pc:sldMk cId="936950022" sldId="324"/>
        </pc:sldMkLst>
      </pc:sldChg>
      <pc:sldChg chg="del">
        <pc:chgData name="Matthew Suderman" userId="2709995e-3ea8-4fb0-9b62-eb8034dec529" providerId="ADAL" clId="{494F1318-6255-4D87-B28E-76222DCA4808}" dt="2021-09-05T21:41:57.511" v="9" actId="47"/>
        <pc:sldMkLst>
          <pc:docMk/>
          <pc:sldMk cId="1034794282" sldId="325"/>
        </pc:sldMkLst>
      </pc:sldChg>
      <pc:sldChg chg="del">
        <pc:chgData name="Matthew Suderman" userId="2709995e-3ea8-4fb0-9b62-eb8034dec529" providerId="ADAL" clId="{494F1318-6255-4D87-B28E-76222DCA4808}" dt="2021-09-05T21:41:57.164" v="7" actId="47"/>
        <pc:sldMkLst>
          <pc:docMk/>
          <pc:sldMk cId="1069533982" sldId="326"/>
        </pc:sldMkLst>
      </pc:sldChg>
      <pc:sldChg chg="del">
        <pc:chgData name="Matthew Suderman" userId="2709995e-3ea8-4fb0-9b62-eb8034dec529" providerId="ADAL" clId="{494F1318-6255-4D87-B28E-76222DCA4808}" dt="2021-09-05T21:41:57.324" v="8" actId="47"/>
        <pc:sldMkLst>
          <pc:docMk/>
          <pc:sldMk cId="4004834370" sldId="327"/>
        </pc:sldMkLst>
      </pc:sldChg>
      <pc:sldChg chg="del">
        <pc:chgData name="Matthew Suderman" userId="2709995e-3ea8-4fb0-9b62-eb8034dec529" providerId="ADAL" clId="{494F1318-6255-4D87-B28E-76222DCA4808}" dt="2021-09-05T21:41:57.652" v="10" actId="47"/>
        <pc:sldMkLst>
          <pc:docMk/>
          <pc:sldMk cId="1046233399" sldId="328"/>
        </pc:sldMkLst>
      </pc:sldChg>
    </pc:docChg>
  </pc:docChgLst>
  <pc:docChgLst>
    <pc:chgData name="Matthew Suderman" userId="2709995e-3ea8-4fb0-9b62-eb8034dec529" providerId="ADAL" clId="{4929D89B-CC43-4C41-92A5-3ABC52AE066B}"/>
    <pc:docChg chg="undo custSel addSld delSld modSld sldOrd modMainMaster">
      <pc:chgData name="Matthew Suderman" userId="2709995e-3ea8-4fb0-9b62-eb8034dec529" providerId="ADAL" clId="{4929D89B-CC43-4C41-92A5-3ABC52AE066B}" dt="2021-05-09T23:36:15.162" v="8344" actId="1076"/>
      <pc:docMkLst>
        <pc:docMk/>
      </pc:docMkLst>
      <pc:sldChg chg="modSp mod">
        <pc:chgData name="Matthew Suderman" userId="2709995e-3ea8-4fb0-9b62-eb8034dec529" providerId="ADAL" clId="{4929D89B-CC43-4C41-92A5-3ABC52AE066B}" dt="2021-05-08T21:25:25.709" v="184" actId="20577"/>
        <pc:sldMkLst>
          <pc:docMk/>
          <pc:sldMk cId="0" sldId="288"/>
        </pc:sldMkLst>
        <pc:spChg chg="mod">
          <ac:chgData name="Matthew Suderman" userId="2709995e-3ea8-4fb0-9b62-eb8034dec529" providerId="ADAL" clId="{4929D89B-CC43-4C41-92A5-3ABC52AE066B}" dt="2021-05-08T21:25:25.709" v="184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4929D89B-CC43-4C41-92A5-3ABC52AE066B}" dt="2021-05-08T22:10:57.577" v="911" actId="1076"/>
        <pc:sldMkLst>
          <pc:docMk/>
          <pc:sldMk cId="0" sldId="318"/>
        </pc:sldMkLst>
        <pc:spChg chg="mod">
          <ac:chgData name="Matthew Suderman" userId="2709995e-3ea8-4fb0-9b62-eb8034dec529" providerId="ADAL" clId="{4929D89B-CC43-4C41-92A5-3ABC52AE066B}" dt="2021-05-08T21:43:49.766" v="201" actId="20577"/>
          <ac:spMkLst>
            <pc:docMk/>
            <pc:sldMk cId="0" sldId="318"/>
            <ac:spMk id="2" creationId="{00000000-0000-0000-0000-000000000000}"/>
          </ac:spMkLst>
        </pc:spChg>
        <pc:spChg chg="del">
          <ac:chgData name="Matthew Suderman" userId="2709995e-3ea8-4fb0-9b62-eb8034dec529" providerId="ADAL" clId="{4929D89B-CC43-4C41-92A5-3ABC52AE066B}" dt="2021-05-08T21:44:02.088" v="202" actId="3680"/>
          <ac:spMkLst>
            <pc:docMk/>
            <pc:sldMk cId="0" sldId="318"/>
            <ac:spMk id="3" creationId="{00000000-0000-0000-0000-000000000000}"/>
          </ac:spMkLst>
        </pc:spChg>
        <pc:graphicFrameChg chg="add mod ord modGraphic">
          <ac:chgData name="Matthew Suderman" userId="2709995e-3ea8-4fb0-9b62-eb8034dec529" providerId="ADAL" clId="{4929D89B-CC43-4C41-92A5-3ABC52AE066B}" dt="2021-05-08T22:10:57.577" v="911" actId="1076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modSp add mod">
        <pc:chgData name="Matthew Suderman" userId="2709995e-3ea8-4fb0-9b62-eb8034dec529" providerId="ADAL" clId="{4929D89B-CC43-4C41-92A5-3ABC52AE066B}" dt="2021-05-08T22:53:36.518" v="1685" actId="20577"/>
        <pc:sldMkLst>
          <pc:docMk/>
          <pc:sldMk cId="2336004713" sldId="319"/>
        </pc:sldMkLst>
        <pc:spChg chg="mod">
          <ac:chgData name="Matthew Suderman" userId="2709995e-3ea8-4fb0-9b62-eb8034dec529" providerId="ADAL" clId="{4929D89B-CC43-4C41-92A5-3ABC52AE066B}" dt="2021-05-08T21:49:18.135" v="591" actId="20577"/>
          <ac:spMkLst>
            <pc:docMk/>
            <pc:sldMk cId="2336004713" sldId="319"/>
            <ac:spMk id="2" creationId="{00000000-0000-0000-0000-000000000000}"/>
          </ac:spMkLst>
        </pc:spChg>
        <pc:graphicFrameChg chg="mod modGraphic">
          <ac:chgData name="Matthew Suderman" userId="2709995e-3ea8-4fb0-9b62-eb8034dec529" providerId="ADAL" clId="{4929D89B-CC43-4C41-92A5-3ABC52AE066B}" dt="2021-05-08T22:53:36.518" v="1685" actId="20577"/>
          <ac:graphicFrameMkLst>
            <pc:docMk/>
            <pc:sldMk cId="2336004713" sldId="319"/>
            <ac:graphicFrameMk id="4" creationId="{F534F4DB-5FFD-47BE-B9BC-84765E6BA4F9}"/>
          </ac:graphicFrameMkLst>
        </pc:graphicFrameChg>
      </pc:sldChg>
      <pc:sldChg chg="addSp modSp new mod ord modClrScheme modAnim chgLayout">
        <pc:chgData name="Matthew Suderman" userId="2709995e-3ea8-4fb0-9b62-eb8034dec529" providerId="ADAL" clId="{4929D89B-CC43-4C41-92A5-3ABC52AE066B}" dt="2021-05-09T20:33:09.319" v="2492"/>
        <pc:sldMkLst>
          <pc:docMk/>
          <pc:sldMk cId="816193040" sldId="320"/>
        </pc:sldMkLst>
        <pc:spChg chg="mod ord">
          <ac:chgData name="Matthew Suderman" userId="2709995e-3ea8-4fb0-9b62-eb8034dec529" providerId="ADAL" clId="{4929D89B-CC43-4C41-92A5-3ABC52AE066B}" dt="2021-05-08T23:11:59.618" v="1842" actId="20577"/>
          <ac:spMkLst>
            <pc:docMk/>
            <pc:sldMk cId="816193040" sldId="320"/>
            <ac:spMk id="2" creationId="{8238EA50-B781-4F75-B83E-DEFBABA4C919}"/>
          </ac:spMkLst>
        </pc:spChg>
        <pc:spChg chg="mod ord">
          <ac:chgData name="Matthew Suderman" userId="2709995e-3ea8-4fb0-9b62-eb8034dec529" providerId="ADAL" clId="{4929D89B-CC43-4C41-92A5-3ABC52AE066B}" dt="2021-05-09T20:32:08.594" v="2486" actId="113"/>
          <ac:spMkLst>
            <pc:docMk/>
            <pc:sldMk cId="816193040" sldId="320"/>
            <ac:spMk id="3" creationId="{6EFCEF31-A54D-4EC8-9CC8-3E8AFF6778AA}"/>
          </ac:spMkLst>
        </pc:spChg>
        <pc:spChg chg="add mod ord">
          <ac:chgData name="Matthew Suderman" userId="2709995e-3ea8-4fb0-9b62-eb8034dec529" providerId="ADAL" clId="{4929D89B-CC43-4C41-92A5-3ABC52AE066B}" dt="2021-05-09T20:32:22.077" v="2489" actId="20577"/>
          <ac:spMkLst>
            <pc:docMk/>
            <pc:sldMk cId="816193040" sldId="320"/>
            <ac:spMk id="4" creationId="{1C502A0C-F5D0-419A-B089-87B3FA139A23}"/>
          </ac:spMkLst>
        </pc:spChg>
        <pc:picChg chg="add mod">
          <ac:chgData name="Matthew Suderman" userId="2709995e-3ea8-4fb0-9b62-eb8034dec529" providerId="ADAL" clId="{4929D89B-CC43-4C41-92A5-3ABC52AE066B}" dt="2021-05-08T23:23:37.903" v="1896"/>
          <ac:picMkLst>
            <pc:docMk/>
            <pc:sldMk cId="816193040" sldId="320"/>
            <ac:picMk id="1026" creationId="{9CF13C15-4CA1-4012-B1AD-71CAA507D139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8T23:38:53.926" v="2213" actId="20577"/>
        <pc:sldMkLst>
          <pc:docMk/>
          <pc:sldMk cId="141314306" sldId="321"/>
        </pc:sldMkLst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2" creationId="{D3557007-DB39-4428-84BC-441E8E15A34D}"/>
          </ac:spMkLst>
        </pc:spChg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3" creationId="{2FC44F85-ED58-471D-AF4B-8A5200436580}"/>
          </ac:spMkLst>
        </pc:spChg>
        <pc:spChg chg="del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4" creationId="{4AB1A330-F65F-4A5C-A797-9064C76B7376}"/>
          </ac:spMkLst>
        </pc:spChg>
        <pc:spChg chg="add mod ord">
          <ac:chgData name="Matthew Suderman" userId="2709995e-3ea8-4fb0-9b62-eb8034dec529" providerId="ADAL" clId="{4929D89B-CC43-4C41-92A5-3ABC52AE066B}" dt="2021-05-08T23:26:05.307" v="1925" actId="20577"/>
          <ac:spMkLst>
            <pc:docMk/>
            <pc:sldMk cId="141314306" sldId="321"/>
            <ac:spMk id="5" creationId="{8AAFEA23-6A2F-4028-85F5-934A467EC70A}"/>
          </ac:spMkLst>
        </pc:spChg>
        <pc:spChg chg="add del mod ord">
          <ac:chgData name="Matthew Suderman" userId="2709995e-3ea8-4fb0-9b62-eb8034dec529" providerId="ADAL" clId="{4929D89B-CC43-4C41-92A5-3ABC52AE066B}" dt="2021-05-08T23:28:14.135" v="1932" actId="22"/>
          <ac:spMkLst>
            <pc:docMk/>
            <pc:sldMk cId="141314306" sldId="321"/>
            <ac:spMk id="6" creationId="{EE547C99-8C4B-4F34-844F-9F2E9BE43200}"/>
          </ac:spMkLst>
        </pc:spChg>
        <pc:spChg chg="add del mod">
          <ac:chgData name="Matthew Suderman" userId="2709995e-3ea8-4fb0-9b62-eb8034dec529" providerId="ADAL" clId="{4929D89B-CC43-4C41-92A5-3ABC52AE066B}" dt="2021-05-08T23:29:31.754" v="1939" actId="478"/>
          <ac:spMkLst>
            <pc:docMk/>
            <pc:sldMk cId="141314306" sldId="321"/>
            <ac:spMk id="14" creationId="{EF5EB1F0-84A3-4E90-A48C-27CF1408CF2C}"/>
          </ac:spMkLst>
        </pc:spChg>
        <pc:spChg chg="add mod">
          <ac:chgData name="Matthew Suderman" userId="2709995e-3ea8-4fb0-9b62-eb8034dec529" providerId="ADAL" clId="{4929D89B-CC43-4C41-92A5-3ABC52AE066B}" dt="2021-05-08T23:38:53.926" v="2213" actId="20577"/>
          <ac:spMkLst>
            <pc:docMk/>
            <pc:sldMk cId="141314306" sldId="321"/>
            <ac:spMk id="18" creationId="{301FF7EE-0ADF-439B-A3CF-580446870B27}"/>
          </ac:spMkLst>
        </pc:spChg>
        <pc:picChg chg="add del mod ord">
          <ac:chgData name="Matthew Suderman" userId="2709995e-3ea8-4fb0-9b62-eb8034dec529" providerId="ADAL" clId="{4929D89B-CC43-4C41-92A5-3ABC52AE066B}" dt="2021-05-08T23:26:39.971" v="1929" actId="22"/>
          <ac:picMkLst>
            <pc:docMk/>
            <pc:sldMk cId="141314306" sldId="321"/>
            <ac:picMk id="8" creationId="{CAE063AF-FE4F-4A5F-97D8-47B2E9DB504A}"/>
          </ac:picMkLst>
        </pc:picChg>
        <pc:picChg chg="add del mod ord">
          <ac:chgData name="Matthew Suderman" userId="2709995e-3ea8-4fb0-9b62-eb8034dec529" providerId="ADAL" clId="{4929D89B-CC43-4C41-92A5-3ABC52AE066B}" dt="2021-05-08T23:27:14.505" v="1931" actId="22"/>
          <ac:picMkLst>
            <pc:docMk/>
            <pc:sldMk cId="141314306" sldId="321"/>
            <ac:picMk id="10" creationId="{84B87E6B-C0A0-4A08-BFEB-C9C00CF529A1}"/>
          </ac:picMkLst>
        </pc:picChg>
        <pc:picChg chg="add del mod ord">
          <ac:chgData name="Matthew Suderman" userId="2709995e-3ea8-4fb0-9b62-eb8034dec529" providerId="ADAL" clId="{4929D89B-CC43-4C41-92A5-3ABC52AE066B}" dt="2021-05-08T23:29:27.352" v="1938" actId="478"/>
          <ac:picMkLst>
            <pc:docMk/>
            <pc:sldMk cId="141314306" sldId="321"/>
            <ac:picMk id="12" creationId="{05A4FFE4-2012-43B7-9919-7D73B256D92C}"/>
          </ac:picMkLst>
        </pc:picChg>
        <pc:picChg chg="add del mod">
          <ac:chgData name="Matthew Suderman" userId="2709995e-3ea8-4fb0-9b62-eb8034dec529" providerId="ADAL" clId="{4929D89B-CC43-4C41-92A5-3ABC52AE066B}" dt="2021-05-08T23:26:20.652" v="1927"/>
          <ac:picMkLst>
            <pc:docMk/>
            <pc:sldMk cId="141314306" sldId="321"/>
            <ac:picMk id="2050" creationId="{2AE38787-5120-48F9-9E85-05D46D506781}"/>
          </ac:picMkLst>
        </pc:picChg>
        <pc:picChg chg="add mod">
          <ac:chgData name="Matthew Suderman" userId="2709995e-3ea8-4fb0-9b62-eb8034dec529" providerId="ADAL" clId="{4929D89B-CC43-4C41-92A5-3ABC52AE066B}" dt="2021-05-08T23:37:12.437" v="1988" actId="1036"/>
          <ac:picMkLst>
            <pc:docMk/>
            <pc:sldMk cId="141314306" sldId="321"/>
            <ac:picMk id="2052" creationId="{0E22FE60-72A6-4689-BEB6-1C05C968300A}"/>
          </ac:picMkLst>
        </pc:picChg>
      </pc:sldChg>
      <pc:sldChg chg="addSp modSp new mod">
        <pc:chgData name="Matthew Suderman" userId="2709995e-3ea8-4fb0-9b62-eb8034dec529" providerId="ADAL" clId="{4929D89B-CC43-4C41-92A5-3ABC52AE066B}" dt="2021-05-08T23:50:47.122" v="2326" actId="14100"/>
        <pc:sldMkLst>
          <pc:docMk/>
          <pc:sldMk cId="895679400" sldId="322"/>
        </pc:sldMkLst>
        <pc:spChg chg="mod">
          <ac:chgData name="Matthew Suderman" userId="2709995e-3ea8-4fb0-9b62-eb8034dec529" providerId="ADAL" clId="{4929D89B-CC43-4C41-92A5-3ABC52AE066B}" dt="2021-05-08T23:41:06.926" v="2273" actId="20577"/>
          <ac:spMkLst>
            <pc:docMk/>
            <pc:sldMk cId="895679400" sldId="322"/>
            <ac:spMk id="2" creationId="{CB996505-222F-475B-971A-B2755697B6AB}"/>
          </ac:spMkLst>
        </pc:spChg>
        <pc:spChg chg="mod">
          <ac:chgData name="Matthew Suderman" userId="2709995e-3ea8-4fb0-9b62-eb8034dec529" providerId="ADAL" clId="{4929D89B-CC43-4C41-92A5-3ABC52AE066B}" dt="2021-05-08T23:50:47.122" v="2326" actId="14100"/>
          <ac:spMkLst>
            <pc:docMk/>
            <pc:sldMk cId="895679400" sldId="322"/>
            <ac:spMk id="3" creationId="{AE46E155-C119-4448-A3B3-673593A43676}"/>
          </ac:spMkLst>
        </pc:spChg>
        <pc:spChg chg="add mod">
          <ac:chgData name="Matthew Suderman" userId="2709995e-3ea8-4fb0-9b62-eb8034dec529" providerId="ADAL" clId="{4929D89B-CC43-4C41-92A5-3ABC52AE066B}" dt="2021-05-08T23:50:37.502" v="2324" actId="1037"/>
          <ac:spMkLst>
            <pc:docMk/>
            <pc:sldMk cId="895679400" sldId="322"/>
            <ac:spMk id="7" creationId="{FF678843-F203-47A5-ADB4-014B37152AF5}"/>
          </ac:spMkLst>
        </pc:sp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4" creationId="{A60F2464-6A3C-4145-881A-1514B2E7AE01}"/>
          </ac:picMkLst>
        </pc:pic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6" creationId="{5F87700E-D95C-48C1-A3D3-8DAA7AB0EA30}"/>
          </ac:picMkLst>
        </pc:picChg>
      </pc:sldChg>
      <pc:sldChg chg="addSp delSp modSp new mod ord">
        <pc:chgData name="Matthew Suderman" userId="2709995e-3ea8-4fb0-9b62-eb8034dec529" providerId="ADAL" clId="{4929D89B-CC43-4C41-92A5-3ABC52AE066B}" dt="2021-05-09T20:29:09.508" v="2446"/>
        <pc:sldMkLst>
          <pc:docMk/>
          <pc:sldMk cId="701847933" sldId="323"/>
        </pc:sldMkLst>
        <pc:spChg chg="mod">
          <ac:chgData name="Matthew Suderman" userId="2709995e-3ea8-4fb0-9b62-eb8034dec529" providerId="ADAL" clId="{4929D89B-CC43-4C41-92A5-3ABC52AE066B}" dt="2021-05-08T23:51:40.460" v="2388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4929D89B-CC43-4C41-92A5-3ABC52AE066B}" dt="2021-05-08T23:54:49.117" v="2399" actId="1076"/>
          <ac:spMkLst>
            <pc:docMk/>
            <pc:sldMk cId="701847933" sldId="323"/>
            <ac:spMk id="3" creationId="{308A18B3-CA9E-4907-BFB7-27C472D98F22}"/>
          </ac:spMkLst>
        </pc:spChg>
        <pc:spChg chg="add del mod">
          <ac:chgData name="Matthew Suderman" userId="2709995e-3ea8-4fb0-9b62-eb8034dec529" providerId="ADAL" clId="{4929D89B-CC43-4C41-92A5-3ABC52AE066B}" dt="2021-05-08T23:57:16.715" v="2404" actId="478"/>
          <ac:spMkLst>
            <pc:docMk/>
            <pc:sldMk cId="701847933" sldId="323"/>
            <ac:spMk id="6" creationId="{8E7FD320-2887-4BDD-AF45-DD7A37ABFBD7}"/>
          </ac:spMkLst>
        </pc:spChg>
        <pc:spChg chg="add mod">
          <ac:chgData name="Matthew Suderman" userId="2709995e-3ea8-4fb0-9b62-eb8034dec529" providerId="ADAL" clId="{4929D89B-CC43-4C41-92A5-3ABC52AE066B}" dt="2021-05-09T00:00:29.796" v="2442" actId="1076"/>
          <ac:spMkLst>
            <pc:docMk/>
            <pc:sldMk cId="701847933" sldId="323"/>
            <ac:spMk id="11" creationId="{91DB470B-AD26-415E-B03D-3E607987F598}"/>
          </ac:spMkLst>
        </pc:spChg>
        <pc:picChg chg="add mod">
          <ac:chgData name="Matthew Suderman" userId="2709995e-3ea8-4fb0-9b62-eb8034dec529" providerId="ADAL" clId="{4929D89B-CC43-4C41-92A5-3ABC52AE066B}" dt="2021-05-09T00:00:15.371" v="2439" actId="14100"/>
          <ac:picMkLst>
            <pc:docMk/>
            <pc:sldMk cId="701847933" sldId="323"/>
            <ac:picMk id="7" creationId="{B81E2B71-B1FF-4E5C-9B03-00B9C50E8EF9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9" creationId="{B1B5677A-8D2D-4F45-9F0C-112E0C00E0C6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4098" creationId="{17CCA2BF-0595-417B-8C4D-FFF9E310ADD7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9T20:56:16.230" v="3575" actId="20577"/>
        <pc:sldMkLst>
          <pc:docMk/>
          <pc:sldMk cId="139685370" sldId="324"/>
        </pc:sldMkLst>
        <pc:spChg chg="mod ord">
          <ac:chgData name="Matthew Suderman" userId="2709995e-3ea8-4fb0-9b62-eb8034dec529" providerId="ADAL" clId="{4929D89B-CC43-4C41-92A5-3ABC52AE066B}" dt="2021-05-09T20:55:09.542" v="3522" actId="20577"/>
          <ac:spMkLst>
            <pc:docMk/>
            <pc:sldMk cId="139685370" sldId="324"/>
            <ac:spMk id="2" creationId="{1221262A-B670-4C9A-BE6F-D31E2E93F4DA}"/>
          </ac:spMkLst>
        </pc:spChg>
        <pc:spChg chg="del mod ord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3" creationId="{BBB65043-9972-4C96-88C1-A29747E0518F}"/>
          </ac:spMkLst>
        </pc:spChg>
        <pc:spChg chg="del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4" creationId="{345222DA-277A-4B20-8EFB-A64ED81832A3}"/>
          </ac:spMkLst>
        </pc:spChg>
        <pc:spChg chg="add mod ord">
          <ac:chgData name="Matthew Suderman" userId="2709995e-3ea8-4fb0-9b62-eb8034dec529" providerId="ADAL" clId="{4929D89B-CC43-4C41-92A5-3ABC52AE066B}" dt="2021-05-09T20:56:16.230" v="3575" actId="20577"/>
          <ac:spMkLst>
            <pc:docMk/>
            <pc:sldMk cId="139685370" sldId="324"/>
            <ac:spMk id="5" creationId="{ED9FB1F5-0521-41F7-A6BB-E95FB8CE2AE1}"/>
          </ac:spMkLst>
        </pc:spChg>
      </pc:sldChg>
      <pc:sldChg chg="addSp delSp modSp new mod modClrScheme chgLayout">
        <pc:chgData name="Matthew Suderman" userId="2709995e-3ea8-4fb0-9b62-eb8034dec529" providerId="ADAL" clId="{4929D89B-CC43-4C41-92A5-3ABC52AE066B}" dt="2021-05-09T23:36:15.162" v="8344" actId="1076"/>
        <pc:sldMkLst>
          <pc:docMk/>
          <pc:sldMk cId="4218096725" sldId="325"/>
        </pc:sldMkLst>
        <pc:spChg chg="mod ord">
          <ac:chgData name="Matthew Suderman" userId="2709995e-3ea8-4fb0-9b62-eb8034dec529" providerId="ADAL" clId="{4929D89B-CC43-4C41-92A5-3ABC52AE066B}" dt="2021-05-09T22:45:11.022" v="7067" actId="20577"/>
          <ac:spMkLst>
            <pc:docMk/>
            <pc:sldMk cId="4218096725" sldId="325"/>
            <ac:spMk id="2" creationId="{8925F703-9851-4FE7-AD37-FF7C209B9664}"/>
          </ac:spMkLst>
        </pc:spChg>
        <pc:spChg chg="del mod ord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3" creationId="{C8633002-85CD-4179-8DC2-7C326E79C4F1}"/>
          </ac:spMkLst>
        </pc:spChg>
        <pc:spChg chg="del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4" creationId="{978C9FDF-78C7-4115-8E95-3D47F5C67E96}"/>
          </ac:spMkLst>
        </pc:spChg>
        <pc:spChg chg="add mod ord">
          <ac:chgData name="Matthew Suderman" userId="2709995e-3ea8-4fb0-9b62-eb8034dec529" providerId="ADAL" clId="{4929D89B-CC43-4C41-92A5-3ABC52AE066B}" dt="2021-05-09T23:36:10.349" v="8343" actId="20577"/>
          <ac:spMkLst>
            <pc:docMk/>
            <pc:sldMk cId="4218096725" sldId="325"/>
            <ac:spMk id="5" creationId="{61C2349A-F397-49C4-8639-6ADA60C2CEC3}"/>
          </ac:spMkLst>
        </pc:spChg>
        <pc:picChg chg="add mod">
          <ac:chgData name="Matthew Suderman" userId="2709995e-3ea8-4fb0-9b62-eb8034dec529" providerId="ADAL" clId="{4929D89B-CC43-4C41-92A5-3ABC52AE066B}" dt="2021-05-09T23:36:15.162" v="8344" actId="1076"/>
          <ac:picMkLst>
            <pc:docMk/>
            <pc:sldMk cId="4218096725" sldId="325"/>
            <ac:picMk id="9218" creationId="{60B6E4EA-9C9A-45CA-AA62-4DED85A3F4AE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38:49.334" v="4184" actId="20577"/>
        <pc:sldMkLst>
          <pc:docMk/>
          <pc:sldMk cId="509286688" sldId="326"/>
        </pc:sldMkLst>
        <pc:spChg chg="mod">
          <ac:chgData name="Matthew Suderman" userId="2709995e-3ea8-4fb0-9b62-eb8034dec529" providerId="ADAL" clId="{4929D89B-CC43-4C41-92A5-3ABC52AE066B}" dt="2021-05-09T21:38:49.334" v="4184" actId="20577"/>
          <ac:spMkLst>
            <pc:docMk/>
            <pc:sldMk cId="509286688" sldId="326"/>
            <ac:spMk id="2" creationId="{2B0B872B-AA52-4B0D-BDFB-8F0805D5BF75}"/>
          </ac:spMkLst>
        </pc:spChg>
        <pc:spChg chg="del">
          <ac:chgData name="Matthew Suderman" userId="2709995e-3ea8-4fb0-9b62-eb8034dec529" providerId="ADAL" clId="{4929D89B-CC43-4C41-92A5-3ABC52AE066B}" dt="2021-05-09T21:06:54.249" v="3629" actId="478"/>
          <ac:spMkLst>
            <pc:docMk/>
            <pc:sldMk cId="509286688" sldId="326"/>
            <ac:spMk id="3" creationId="{8C85C7BC-835A-4A92-905B-E5796F546549}"/>
          </ac:spMkLst>
        </pc:spChg>
        <pc:spChg chg="add mod">
          <ac:chgData name="Matthew Suderman" userId="2709995e-3ea8-4fb0-9b62-eb8034dec529" providerId="ADAL" clId="{4929D89B-CC43-4C41-92A5-3ABC52AE066B}" dt="2021-05-09T21:15:23.160" v="3715" actId="20577"/>
          <ac:spMkLst>
            <pc:docMk/>
            <pc:sldMk cId="509286688" sldId="326"/>
            <ac:spMk id="4" creationId="{E9F55EBF-0620-4663-9479-56A49CE19BED}"/>
          </ac:spMkLst>
        </pc:spChg>
        <pc:spChg chg="add mod">
          <ac:chgData name="Matthew Suderman" userId="2709995e-3ea8-4fb0-9b62-eb8034dec529" providerId="ADAL" clId="{4929D89B-CC43-4C41-92A5-3ABC52AE066B}" dt="2021-05-09T21:15:27.655" v="3717" actId="20577"/>
          <ac:spMkLst>
            <pc:docMk/>
            <pc:sldMk cId="509286688" sldId="326"/>
            <ac:spMk id="7" creationId="{41FE48D6-535E-4574-9D76-61F5E984A3D3}"/>
          </ac:spMkLst>
        </pc:spChg>
        <pc:spChg chg="add mod">
          <ac:chgData name="Matthew Suderman" userId="2709995e-3ea8-4fb0-9b62-eb8034dec529" providerId="ADAL" clId="{4929D89B-CC43-4C41-92A5-3ABC52AE066B}" dt="2021-05-09T21:16:59.770" v="3799" actId="113"/>
          <ac:spMkLst>
            <pc:docMk/>
            <pc:sldMk cId="509286688" sldId="326"/>
            <ac:spMk id="9" creationId="{1C416C93-1F31-4658-BCFD-B2325313A8AC}"/>
          </ac:spMkLst>
        </pc:spChg>
        <pc:spChg chg="add mod">
          <ac:chgData name="Matthew Suderman" userId="2709995e-3ea8-4fb0-9b62-eb8034dec529" providerId="ADAL" clId="{4929D89B-CC43-4C41-92A5-3ABC52AE066B}" dt="2021-05-09T21:18:43.530" v="4008" actId="313"/>
          <ac:spMkLst>
            <pc:docMk/>
            <pc:sldMk cId="509286688" sldId="326"/>
            <ac:spMk id="10" creationId="{211DC2F6-F44F-4C60-AE32-87359A4779EF}"/>
          </ac:spMkLst>
        </pc:spChg>
        <pc:spChg chg="add mod">
          <ac:chgData name="Matthew Suderman" userId="2709995e-3ea8-4fb0-9b62-eb8034dec529" providerId="ADAL" clId="{4929D89B-CC43-4C41-92A5-3ABC52AE066B}" dt="2021-05-09T21:20:19.269" v="4052" actId="1076"/>
          <ac:spMkLst>
            <pc:docMk/>
            <pc:sldMk cId="509286688" sldId="326"/>
            <ac:spMk id="11" creationId="{4A70BCA0-5699-4A53-84F8-E44912C422EE}"/>
          </ac:spMkLst>
        </pc:spChg>
        <pc:spChg chg="add mod">
          <ac:chgData name="Matthew Suderman" userId="2709995e-3ea8-4fb0-9b62-eb8034dec529" providerId="ADAL" clId="{4929D89B-CC43-4C41-92A5-3ABC52AE066B}" dt="2021-05-09T21:21:51.934" v="4089" actId="20577"/>
          <ac:spMkLst>
            <pc:docMk/>
            <pc:sldMk cId="509286688" sldId="326"/>
            <ac:spMk id="13" creationId="{3C8BD110-ED60-4820-A9C0-DC375AC7BBB3}"/>
          </ac:spMkLst>
        </pc:spChg>
        <pc:picChg chg="add mod">
          <ac:chgData name="Matthew Suderman" userId="2709995e-3ea8-4fb0-9b62-eb8034dec529" providerId="ADAL" clId="{4929D89B-CC43-4C41-92A5-3ABC52AE066B}" dt="2021-05-09T21:14:55.151" v="3702" actId="1036"/>
          <ac:picMkLst>
            <pc:docMk/>
            <pc:sldMk cId="509286688" sldId="326"/>
            <ac:picMk id="5122" creationId="{4951739E-B532-44F8-B4F9-38FADBA22838}"/>
          </ac:picMkLst>
        </pc:picChg>
        <pc:picChg chg="add mod">
          <ac:chgData name="Matthew Suderman" userId="2709995e-3ea8-4fb0-9b62-eb8034dec529" providerId="ADAL" clId="{4929D89B-CC43-4C41-92A5-3ABC52AE066B}" dt="2021-05-09T21:15:11.862" v="3709" actId="1035"/>
          <ac:picMkLst>
            <pc:docMk/>
            <pc:sldMk cId="509286688" sldId="326"/>
            <ac:picMk id="5124" creationId="{AEF71CC3-3EE3-4493-A000-AD2B039EFF33}"/>
          </ac:picMkLst>
        </pc:picChg>
        <pc:picChg chg="add mod">
          <ac:chgData name="Matthew Suderman" userId="2709995e-3ea8-4fb0-9b62-eb8034dec529" providerId="ADAL" clId="{4929D89B-CC43-4C41-92A5-3ABC52AE066B}" dt="2021-05-09T21:20:32.901" v="4056" actId="1076"/>
          <ac:picMkLst>
            <pc:docMk/>
            <pc:sldMk cId="509286688" sldId="326"/>
            <ac:picMk id="5126" creationId="{5826858D-AC9E-4920-8574-0E0A3925F08B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46:55.593" v="4589" actId="1038"/>
        <pc:sldMkLst>
          <pc:docMk/>
          <pc:sldMk cId="4212410690" sldId="327"/>
        </pc:sldMkLst>
        <pc:spChg chg="mod">
          <ac:chgData name="Matthew Suderman" userId="2709995e-3ea8-4fb0-9b62-eb8034dec529" providerId="ADAL" clId="{4929D89B-CC43-4C41-92A5-3ABC52AE066B}" dt="2021-05-09T21:38:53.596" v="4190" actId="20577"/>
          <ac:spMkLst>
            <pc:docMk/>
            <pc:sldMk cId="4212410690" sldId="327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1:22:32.817" v="4091" actId="478"/>
          <ac:spMkLst>
            <pc:docMk/>
            <pc:sldMk cId="4212410690" sldId="327"/>
            <ac:spMk id="3" creationId="{0E6A8414-AB26-4D2A-B4FF-510667BAB3B0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0" creationId="{34E95C98-8D72-4BD5-9285-4A24B998AC1F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1" creationId="{BF4E871C-FE79-4187-8D91-17E07A078D9C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2" creationId="{AF225118-ADA7-4819-9ADF-B602370C085D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3" creationId="{2C089E31-C5CC-493C-A0B4-8D729A186FA9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4" creationId="{5FDA0845-49C0-4C3D-AA3E-7969A05FDAF3}"/>
          </ac:spMkLst>
        </pc:spChg>
        <pc:spChg chg="add del">
          <ac:chgData name="Matthew Suderman" userId="2709995e-3ea8-4fb0-9b62-eb8034dec529" providerId="ADAL" clId="{4929D89B-CC43-4C41-92A5-3ABC52AE066B}" dt="2021-05-09T21:46:18.801" v="4538" actId="22"/>
          <ac:spMkLst>
            <pc:docMk/>
            <pc:sldMk cId="4212410690" sldId="327"/>
            <ac:spMk id="16" creationId="{9811F42C-CB04-43BC-99F1-2F024BEC9A8F}"/>
          </ac:spMkLst>
        </pc:spChg>
        <pc:spChg chg="add mod">
          <ac:chgData name="Matthew Suderman" userId="2709995e-3ea8-4fb0-9b62-eb8034dec529" providerId="ADAL" clId="{4929D89B-CC43-4C41-92A5-3ABC52AE066B}" dt="2021-05-09T21:46:44.277" v="4565" actId="20577"/>
          <ac:spMkLst>
            <pc:docMk/>
            <pc:sldMk cId="4212410690" sldId="327"/>
            <ac:spMk id="17" creationId="{7F055729-4EAC-40B9-A1C1-88E5620ACD87}"/>
          </ac:spMkLst>
        </pc:spChg>
        <pc:picChg chg="add del mod modCrop">
          <ac:chgData name="Matthew Suderman" userId="2709995e-3ea8-4fb0-9b62-eb8034dec529" providerId="ADAL" clId="{4929D89B-CC43-4C41-92A5-3ABC52AE066B}" dt="2021-05-09T21:35:05.370" v="4120" actId="478"/>
          <ac:picMkLst>
            <pc:docMk/>
            <pc:sldMk cId="4212410690" sldId="327"/>
            <ac:picMk id="4" creationId="{FAD5F0FA-35E8-4AFE-9F41-AFA76B9838B5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5" creationId="{66F1770B-4E71-48AF-8D7F-89C7CA0F369E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8" creationId="{422D1C35-6ADA-492C-8738-438D5A71537E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9" creationId="{66ABB122-526C-4A2E-B48F-92D2EDD2CBDA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6" creationId="{9E55CD31-97F0-4625-8DC5-39502BD7A10B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8" creationId="{985E8A3E-19FC-4F89-8BE4-F995B74F7764}"/>
          </ac:picMkLst>
        </pc:picChg>
      </pc:sldChg>
      <pc:sldChg chg="addSp delSp modSp add mod chgLayout">
        <pc:chgData name="Matthew Suderman" userId="2709995e-3ea8-4fb0-9b62-eb8034dec529" providerId="ADAL" clId="{4929D89B-CC43-4C41-92A5-3ABC52AE066B}" dt="2021-05-09T22:07:43.491" v="5557" actId="20577"/>
        <pc:sldMkLst>
          <pc:docMk/>
          <pc:sldMk cId="3921438810" sldId="328"/>
        </pc:sldMkLst>
        <pc:spChg chg="mod ord">
          <ac:chgData name="Matthew Suderman" userId="2709995e-3ea8-4fb0-9b62-eb8034dec529" providerId="ADAL" clId="{4929D89B-CC43-4C41-92A5-3ABC52AE066B}" dt="2021-05-09T21:58:20.455" v="4664" actId="700"/>
          <ac:spMkLst>
            <pc:docMk/>
            <pc:sldMk cId="3921438810" sldId="328"/>
            <ac:spMk id="2" creationId="{BFF26262-655E-405F-BF25-0BD14DFB0BF3}"/>
          </ac:spMkLst>
        </pc:spChg>
        <pc:spChg chg="add mod ord">
          <ac:chgData name="Matthew Suderman" userId="2709995e-3ea8-4fb0-9b62-eb8034dec529" providerId="ADAL" clId="{4929D89B-CC43-4C41-92A5-3ABC52AE066B}" dt="2021-05-09T22:07:43.491" v="5557" actId="20577"/>
          <ac:spMkLst>
            <pc:docMk/>
            <pc:sldMk cId="3921438810" sldId="328"/>
            <ac:spMk id="4" creationId="{2155FD75-D4FF-4333-AB61-CD4E3E486A41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0" creationId="{34E95C98-8D72-4BD5-9285-4A24B998AC1F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1" creationId="{BF4E871C-FE79-4187-8D91-17E07A078D9C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2" creationId="{AF225118-ADA7-4819-9ADF-B602370C085D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3" creationId="{2C089E31-C5CC-493C-A0B4-8D729A186FA9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4" creationId="{5FDA0845-49C0-4C3D-AA3E-7969A05FDAF3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7" creationId="{7F055729-4EAC-40B9-A1C1-88E5620ACD87}"/>
          </ac:spMkLst>
        </pc:spChg>
        <pc:picChg chg="add mod modCrop">
          <ac:chgData name="Matthew Suderman" userId="2709995e-3ea8-4fb0-9b62-eb8034dec529" providerId="ADAL" clId="{4929D89B-CC43-4C41-92A5-3ABC52AE066B}" dt="2021-05-09T22:01:59.654" v="4876" actId="1076"/>
          <ac:picMkLst>
            <pc:docMk/>
            <pc:sldMk cId="3921438810" sldId="328"/>
            <ac:picMk id="3" creationId="{EC50822E-B7AF-4C7D-9800-892746F4A766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5" creationId="{66F1770B-4E71-48AF-8D7F-89C7CA0F369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8" creationId="{422D1C35-6ADA-492C-8738-438D5A71537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9" creationId="{66ABB122-526C-4A2E-B48F-92D2EDD2CBDA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6" creationId="{9E55CD31-97F0-4625-8DC5-39502BD7A10B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8" creationId="{985E8A3E-19FC-4F89-8BE4-F995B74F7764}"/>
          </ac:picMkLst>
        </pc:picChg>
      </pc:sldChg>
      <pc:sldChg chg="delSp modSp add del mod ord">
        <pc:chgData name="Matthew Suderman" userId="2709995e-3ea8-4fb0-9b62-eb8034dec529" providerId="ADAL" clId="{4929D89B-CC43-4C41-92A5-3ABC52AE066B}" dt="2021-05-09T22:34:10.019" v="6272" actId="2696"/>
        <pc:sldMkLst>
          <pc:docMk/>
          <pc:sldMk cId="4243540046" sldId="329"/>
        </pc:sldMkLst>
        <pc:spChg chg="mod">
          <ac:chgData name="Matthew Suderman" userId="2709995e-3ea8-4fb0-9b62-eb8034dec529" providerId="ADAL" clId="{4929D89B-CC43-4C41-92A5-3ABC52AE066B}" dt="2021-05-09T22:09:06.575" v="5601" actId="20577"/>
          <ac:spMkLst>
            <pc:docMk/>
            <pc:sldMk cId="4243540046" sldId="329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14:58.423" v="5820" actId="20577"/>
          <ac:spMkLst>
            <pc:docMk/>
            <pc:sldMk cId="4243540046" sldId="329"/>
            <ac:spMk id="4" creationId="{2155FD75-D4FF-4333-AB61-CD4E3E486A41}"/>
          </ac:spMkLst>
        </pc:spChg>
        <pc:picChg chg="del">
          <ac:chgData name="Matthew Suderman" userId="2709995e-3ea8-4fb0-9b62-eb8034dec529" providerId="ADAL" clId="{4929D89B-CC43-4C41-92A5-3ABC52AE066B}" dt="2021-05-09T22:08:44.617" v="5559" actId="478"/>
          <ac:picMkLst>
            <pc:docMk/>
            <pc:sldMk cId="4243540046" sldId="329"/>
            <ac:picMk id="3" creationId="{EC50822E-B7AF-4C7D-9800-892746F4A766}"/>
          </ac:picMkLst>
        </pc:picChg>
      </pc:sldChg>
      <pc:sldChg chg="modSp add mod">
        <pc:chgData name="Matthew Suderman" userId="2709995e-3ea8-4fb0-9b62-eb8034dec529" providerId="ADAL" clId="{4929D89B-CC43-4C41-92A5-3ABC52AE066B}" dt="2021-05-09T22:42:19.970" v="7049" actId="20577"/>
        <pc:sldMkLst>
          <pc:docMk/>
          <pc:sldMk cId="3849100915" sldId="330"/>
        </pc:sldMkLst>
        <pc:spChg chg="mod">
          <ac:chgData name="Matthew Suderman" userId="2709995e-3ea8-4fb0-9b62-eb8034dec529" providerId="ADAL" clId="{4929D89B-CC43-4C41-92A5-3ABC52AE066B}" dt="2021-05-09T22:34:30.822" v="6312" actId="20577"/>
          <ac:spMkLst>
            <pc:docMk/>
            <pc:sldMk cId="3849100915" sldId="330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42:19.970" v="7049" actId="20577"/>
          <ac:spMkLst>
            <pc:docMk/>
            <pc:sldMk cId="3849100915" sldId="330"/>
            <ac:spMk id="4" creationId="{2155FD75-D4FF-4333-AB61-CD4E3E486A41}"/>
          </ac:spMkLst>
        </pc:spChg>
      </pc:sldChg>
      <pc:sldChg chg="addSp delSp modSp add mod ord">
        <pc:chgData name="Matthew Suderman" userId="2709995e-3ea8-4fb0-9b62-eb8034dec529" providerId="ADAL" clId="{4929D89B-CC43-4C41-92A5-3ABC52AE066B}" dt="2021-05-09T22:33:56.889" v="6271" actId="113"/>
        <pc:sldMkLst>
          <pc:docMk/>
          <pc:sldMk cId="1426400336" sldId="331"/>
        </pc:sldMkLst>
        <pc:spChg chg="mod">
          <ac:chgData name="Matthew Suderman" userId="2709995e-3ea8-4fb0-9b62-eb8034dec529" providerId="ADAL" clId="{4929D89B-CC43-4C41-92A5-3ABC52AE066B}" dt="2021-05-09T22:32:02.455" v="6201" actId="20577"/>
          <ac:spMkLst>
            <pc:docMk/>
            <pc:sldMk cId="1426400336" sldId="331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17:39.797" v="5855" actId="478"/>
          <ac:spMkLst>
            <pc:docMk/>
            <pc:sldMk cId="1426400336" sldId="331"/>
            <ac:spMk id="4" creationId="{2155FD75-D4FF-4333-AB61-CD4E3E486A41}"/>
          </ac:spMkLst>
        </pc:spChg>
        <pc:spChg chg="add del mod">
          <ac:chgData name="Matthew Suderman" userId="2709995e-3ea8-4fb0-9b62-eb8034dec529" providerId="ADAL" clId="{4929D89B-CC43-4C41-92A5-3ABC52AE066B}" dt="2021-05-09T22:17:44.905" v="5856" actId="478"/>
          <ac:spMkLst>
            <pc:docMk/>
            <pc:sldMk cId="1426400336" sldId="331"/>
            <ac:spMk id="6" creationId="{F3A76438-8F0C-4C33-8F2F-CF7391262DBE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8" creationId="{A7D1AB57-FB88-4070-9EF2-8C614C14549D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9" creationId="{A417B16F-6699-4C4E-9938-6B37789BB45D}"/>
          </ac:spMkLst>
        </pc:spChg>
        <pc:spChg chg="add mod">
          <ac:chgData name="Matthew Suderman" userId="2709995e-3ea8-4fb0-9b62-eb8034dec529" providerId="ADAL" clId="{4929D89B-CC43-4C41-92A5-3ABC52AE066B}" dt="2021-05-09T22:33:56.889" v="6271" actId="113"/>
          <ac:spMkLst>
            <pc:docMk/>
            <pc:sldMk cId="1426400336" sldId="331"/>
            <ac:spMk id="11" creationId="{02845647-7411-4BA2-9757-1FE0DF62AA38}"/>
          </ac:spMkLst>
        </pc:spChg>
        <pc:picChg chg="del">
          <ac:chgData name="Matthew Suderman" userId="2709995e-3ea8-4fb0-9b62-eb8034dec529" providerId="ADAL" clId="{4929D89B-CC43-4C41-92A5-3ABC52AE066B}" dt="2021-05-09T22:17:35.931" v="5854" actId="478"/>
          <ac:picMkLst>
            <pc:docMk/>
            <pc:sldMk cId="1426400336" sldId="331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33:27.124" v="6248" actId="1035"/>
          <ac:picMkLst>
            <pc:docMk/>
            <pc:sldMk cId="1426400336" sldId="331"/>
            <ac:picMk id="7170" creationId="{398FA060-8571-4E9E-9CA2-73A146302439}"/>
          </ac:picMkLst>
        </pc:picChg>
      </pc:sldChg>
      <pc:sldChg chg="addSp delSp modSp add mod">
        <pc:chgData name="Matthew Suderman" userId="2709995e-3ea8-4fb0-9b62-eb8034dec529" providerId="ADAL" clId="{4929D89B-CC43-4C41-92A5-3ABC52AE066B}" dt="2021-05-09T22:32:15.896" v="6232" actId="20577"/>
        <pc:sldMkLst>
          <pc:docMk/>
          <pc:sldMk cId="3070378642" sldId="332"/>
        </pc:sldMkLst>
        <pc:spChg chg="mod">
          <ac:chgData name="Matthew Suderman" userId="2709995e-3ea8-4fb0-9b62-eb8034dec529" providerId="ADAL" clId="{4929D89B-CC43-4C41-92A5-3ABC52AE066B}" dt="2021-05-09T22:32:15.896" v="6232" actId="20577"/>
          <ac:spMkLst>
            <pc:docMk/>
            <pc:sldMk cId="3070378642" sldId="332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24:34.901" v="6027" actId="478"/>
          <ac:spMkLst>
            <pc:docMk/>
            <pc:sldMk cId="3070378642" sldId="332"/>
            <ac:spMk id="4" creationId="{2155FD75-D4FF-4333-AB61-CD4E3E486A41}"/>
          </ac:spMkLst>
        </pc:spChg>
        <pc:spChg chg="add mod">
          <ac:chgData name="Matthew Suderman" userId="2709995e-3ea8-4fb0-9b62-eb8034dec529" providerId="ADAL" clId="{4929D89B-CC43-4C41-92A5-3ABC52AE066B}" dt="2021-05-09T22:26:45.005" v="6149" actId="20577"/>
          <ac:spMkLst>
            <pc:docMk/>
            <pc:sldMk cId="3070378642" sldId="332"/>
            <ac:spMk id="6" creationId="{44CFBDE3-E17E-4171-A1D3-B1DC9F89B252}"/>
          </ac:spMkLst>
        </pc:spChg>
        <pc:picChg chg="del">
          <ac:chgData name="Matthew Suderman" userId="2709995e-3ea8-4fb0-9b62-eb8034dec529" providerId="ADAL" clId="{4929D89B-CC43-4C41-92A5-3ABC52AE066B}" dt="2021-05-09T22:24:37.679" v="6028" actId="478"/>
          <ac:picMkLst>
            <pc:docMk/>
            <pc:sldMk cId="3070378642" sldId="332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26:53.398" v="6151" actId="1076"/>
          <ac:picMkLst>
            <pc:docMk/>
            <pc:sldMk cId="3070378642" sldId="332"/>
            <ac:picMk id="8194" creationId="{7FD29078-425B-4474-ACF8-C3ABBC680783}"/>
          </ac:picMkLst>
        </pc:picChg>
      </pc:sldChg>
      <pc:sldMasterChg chg="addSp delSp modSp mod">
        <pc:chgData name="Matthew Suderman" userId="2709995e-3ea8-4fb0-9b62-eb8034dec529" providerId="ADAL" clId="{4929D89B-CC43-4C41-92A5-3ABC52AE066B}" dt="2021-05-08T21:24:35.655" v="32" actId="1038"/>
        <pc:sldMasterMkLst>
          <pc:docMk/>
          <pc:sldMasterMk cId="0" sldId="2147483648"/>
        </pc:sldMasterMkLst>
        <pc:picChg chg="add del mod">
          <ac:chgData name="Matthew Suderman" userId="2709995e-3ea8-4fb0-9b62-eb8034dec529" providerId="ADAL" clId="{4929D89B-CC43-4C41-92A5-3ABC52AE066B}" dt="2021-05-08T21:23:32.488" v="3" actId="478"/>
          <ac:picMkLst>
            <pc:docMk/>
            <pc:sldMasterMk cId="0" sldId="2147483648"/>
            <ac:picMk id="4" creationId="{69045306-24DF-4262-9C0C-B6FCB3EE29BD}"/>
          </ac:picMkLst>
        </pc:picChg>
        <pc:picChg chg="add mod">
          <ac:chgData name="Matthew Suderman" userId="2709995e-3ea8-4fb0-9b62-eb8034dec529" providerId="ADAL" clId="{4929D89B-CC43-4C41-92A5-3ABC52AE066B}" dt="2021-05-08T21:24:35.655" v="32" actId="1038"/>
          <ac:picMkLst>
            <pc:docMk/>
            <pc:sldMasterMk cId="0" sldId="2147483648"/>
            <ac:picMk id="7" creationId="{77226A00-C8B1-43FE-8F27-8BAE794011B4}"/>
          </ac:picMkLst>
        </pc:picChg>
      </pc:sldMasterChg>
      <pc:sldMasterChg chg="modSp">
        <pc:chgData name="Matthew Suderman" userId="2709995e-3ea8-4fb0-9b62-eb8034dec529" providerId="ADAL" clId="{4929D89B-CC43-4C41-92A5-3ABC52AE066B}" dt="2021-05-08T23:10:15.682" v="1748" actId="207"/>
        <pc:sldMasterMkLst>
          <pc:docMk/>
          <pc:sldMasterMk cId="0" sldId="2147483654"/>
        </pc:sldMasterMkLst>
        <pc:spChg chg="mod">
          <ac:chgData name="Matthew Suderman" userId="2709995e-3ea8-4fb0-9b62-eb8034dec529" providerId="ADAL" clId="{4929D89B-CC43-4C41-92A5-3ABC52AE066B}" dt="2021-05-08T23:10:15.682" v="1748" actId="207"/>
          <ac:spMkLst>
            <pc:docMk/>
            <pc:sldMasterMk cId="0" sldId="2147483654"/>
            <ac:spMk id="421891" creationId="{00000000-0000-0000-0000-000000000000}"/>
          </ac:spMkLst>
        </pc:spChg>
      </pc:sldMasterChg>
    </pc:docChg>
  </pc:docChgLst>
  <pc:docChgLst>
    <pc:chgData name="Matthew Suderman" userId="2709995e-3ea8-4fb0-9b62-eb8034dec529" providerId="ADAL" clId="{4935185E-FF5C-40B0-99CD-0AC4C3E733C8}"/>
    <pc:docChg chg="custSel addSld modSld">
      <pc:chgData name="Matthew Suderman" userId="2709995e-3ea8-4fb0-9b62-eb8034dec529" providerId="ADAL" clId="{4935185E-FF5C-40B0-99CD-0AC4C3E733C8}" dt="2021-08-02T10:58:45.005" v="84" actId="20577"/>
      <pc:docMkLst>
        <pc:docMk/>
      </pc:docMkLst>
      <pc:sldChg chg="modSp new mod">
        <pc:chgData name="Matthew Suderman" userId="2709995e-3ea8-4fb0-9b62-eb8034dec529" providerId="ADAL" clId="{4935185E-FF5C-40B0-99CD-0AC4C3E733C8}" dt="2021-08-02T10:58:45.005" v="84" actId="20577"/>
        <pc:sldMkLst>
          <pc:docMk/>
          <pc:sldMk cId="1046233399" sldId="328"/>
        </pc:sldMkLst>
        <pc:spChg chg="mod">
          <ac:chgData name="Matthew Suderman" userId="2709995e-3ea8-4fb0-9b62-eb8034dec529" providerId="ADAL" clId="{4935185E-FF5C-40B0-99CD-0AC4C3E733C8}" dt="2021-08-02T10:56:38.843" v="59" actId="20577"/>
          <ac:spMkLst>
            <pc:docMk/>
            <pc:sldMk cId="1046233399" sldId="328"/>
            <ac:spMk id="2" creationId="{C6473AAC-EDF3-4A7E-A11D-5587EC4B684F}"/>
          </ac:spMkLst>
        </pc:spChg>
        <pc:spChg chg="mod">
          <ac:chgData name="Matthew Suderman" userId="2709995e-3ea8-4fb0-9b62-eb8034dec529" providerId="ADAL" clId="{4935185E-FF5C-40B0-99CD-0AC4C3E733C8}" dt="2021-08-02T10:58:45.005" v="84" actId="20577"/>
          <ac:spMkLst>
            <pc:docMk/>
            <pc:sldMk cId="1046233399" sldId="328"/>
            <ac:spMk id="3" creationId="{BB6813AE-FCA6-453A-92C2-45A3046ADA38}"/>
          </ac:spMkLst>
        </pc:spChg>
      </pc:sldChg>
    </pc:docChg>
  </pc:docChgLst>
  <pc:docChgLst>
    <pc:chgData name="Matthew Suderman" userId="2709995e-3ea8-4fb0-9b62-eb8034dec529" providerId="ADAL" clId="{7C5EC804-AF7C-4D6F-9B2C-02C1C29E33E0}"/>
    <pc:docChg chg="undo custSel addSld delSld modSld sldOrd">
      <pc:chgData name="Matthew Suderman" userId="2709995e-3ea8-4fb0-9b62-eb8034dec529" providerId="ADAL" clId="{7C5EC804-AF7C-4D6F-9B2C-02C1C29E33E0}" dt="2022-01-31T02:41:14.437" v="1507" actId="2696"/>
      <pc:docMkLst>
        <pc:docMk/>
      </pc:docMkLst>
      <pc:sldChg chg="modSp mod">
        <pc:chgData name="Matthew Suderman" userId="2709995e-3ea8-4fb0-9b62-eb8034dec529" providerId="ADAL" clId="{7C5EC804-AF7C-4D6F-9B2C-02C1C29E33E0}" dt="2022-01-31T00:17:07.484" v="35" actId="20577"/>
        <pc:sldMkLst>
          <pc:docMk/>
          <pc:sldMk cId="0" sldId="288"/>
        </pc:sldMkLst>
        <pc:spChg chg="mod">
          <ac:chgData name="Matthew Suderman" userId="2709995e-3ea8-4fb0-9b62-eb8034dec529" providerId="ADAL" clId="{7C5EC804-AF7C-4D6F-9B2C-02C1C29E33E0}" dt="2022-01-31T00:17:07.484" v="35" actId="20577"/>
          <ac:spMkLst>
            <pc:docMk/>
            <pc:sldMk cId="0" sldId="288"/>
            <ac:spMk id="3" creationId="{00000000-0000-0000-0000-000000000000}"/>
          </ac:spMkLst>
        </pc:spChg>
      </pc:sldChg>
      <pc:sldChg chg="del">
        <pc:chgData name="Matthew Suderman" userId="2709995e-3ea8-4fb0-9b62-eb8034dec529" providerId="ADAL" clId="{7C5EC804-AF7C-4D6F-9B2C-02C1C29E33E0}" dt="2022-01-31T00:17:11.924" v="36" actId="47"/>
        <pc:sldMkLst>
          <pc:docMk/>
          <pc:sldMk cId="2594997046" sldId="293"/>
        </pc:sldMkLst>
      </pc:sldChg>
      <pc:sldChg chg="addSp delSp modSp add del mod">
        <pc:chgData name="Matthew Suderman" userId="2709995e-3ea8-4fb0-9b62-eb8034dec529" providerId="ADAL" clId="{7C5EC804-AF7C-4D6F-9B2C-02C1C29E33E0}" dt="2022-01-31T02:41:14.437" v="1507" actId="2696"/>
        <pc:sldMkLst>
          <pc:docMk/>
          <pc:sldMk cId="316733845" sldId="295"/>
        </pc:sldMkLst>
        <pc:spChg chg="mod">
          <ac:chgData name="Matthew Suderman" userId="2709995e-3ea8-4fb0-9b62-eb8034dec529" providerId="ADAL" clId="{7C5EC804-AF7C-4D6F-9B2C-02C1C29E33E0}" dt="2022-01-31T00:18:13.983" v="52" actId="20577"/>
          <ac:spMkLst>
            <pc:docMk/>
            <pc:sldMk cId="316733845" sldId="295"/>
            <ac:spMk id="3" creationId="{C42E9CF8-2587-4F83-9062-3DA613FE3078}"/>
          </ac:spMkLst>
        </pc:spChg>
        <pc:picChg chg="add del">
          <ac:chgData name="Matthew Suderman" userId="2709995e-3ea8-4fb0-9b62-eb8034dec529" providerId="ADAL" clId="{7C5EC804-AF7C-4D6F-9B2C-02C1C29E33E0}" dt="2022-01-31T01:53:50.171" v="1285" actId="22"/>
          <ac:picMkLst>
            <pc:docMk/>
            <pc:sldMk cId="316733845" sldId="295"/>
            <ac:picMk id="5" creationId="{FDEC504E-9B05-4167-90BB-1C5943865365}"/>
          </ac:picMkLst>
        </pc:picChg>
        <pc:picChg chg="add del">
          <ac:chgData name="Matthew Suderman" userId="2709995e-3ea8-4fb0-9b62-eb8034dec529" providerId="ADAL" clId="{7C5EC804-AF7C-4D6F-9B2C-02C1C29E33E0}" dt="2022-01-31T00:17:35.121" v="51" actId="478"/>
          <ac:picMkLst>
            <pc:docMk/>
            <pc:sldMk cId="316733845" sldId="295"/>
            <ac:picMk id="1026" creationId="{91508AD6-C0C2-4806-B58E-83D1518C38B9}"/>
          </ac:picMkLst>
        </pc:picChg>
      </pc:sldChg>
      <pc:sldChg chg="new del ord">
        <pc:chgData name="Matthew Suderman" userId="2709995e-3ea8-4fb0-9b62-eb8034dec529" providerId="ADAL" clId="{7C5EC804-AF7C-4D6F-9B2C-02C1C29E33E0}" dt="2022-01-31T00:34:30.155" v="56" actId="2696"/>
        <pc:sldMkLst>
          <pc:docMk/>
          <pc:sldMk cId="3007010651" sldId="296"/>
        </pc:sldMkLst>
      </pc:sldChg>
      <pc:sldChg chg="addSp delSp modSp new mod ord">
        <pc:chgData name="Matthew Suderman" userId="2709995e-3ea8-4fb0-9b62-eb8034dec529" providerId="ADAL" clId="{7C5EC804-AF7C-4D6F-9B2C-02C1C29E33E0}" dt="2022-01-31T01:01:08.670" v="539" actId="207"/>
        <pc:sldMkLst>
          <pc:docMk/>
          <pc:sldMk cId="3770382563" sldId="296"/>
        </pc:sldMkLst>
        <pc:spChg chg="mod">
          <ac:chgData name="Matthew Suderman" userId="2709995e-3ea8-4fb0-9b62-eb8034dec529" providerId="ADAL" clId="{7C5EC804-AF7C-4D6F-9B2C-02C1C29E33E0}" dt="2022-01-31T00:34:47.133" v="112" actId="20577"/>
          <ac:spMkLst>
            <pc:docMk/>
            <pc:sldMk cId="3770382563" sldId="296"/>
            <ac:spMk id="2" creationId="{BEE9AD77-7861-4A47-829C-A09472E4C3D5}"/>
          </ac:spMkLst>
        </pc:spChg>
        <pc:spChg chg="del">
          <ac:chgData name="Matthew Suderman" userId="2709995e-3ea8-4fb0-9b62-eb8034dec529" providerId="ADAL" clId="{7C5EC804-AF7C-4D6F-9B2C-02C1C29E33E0}" dt="2022-01-31T00:35:41.524" v="113"/>
          <ac:spMkLst>
            <pc:docMk/>
            <pc:sldMk cId="3770382563" sldId="296"/>
            <ac:spMk id="3" creationId="{6DCFFC3C-50ED-490E-93E8-242FE0882B37}"/>
          </ac:spMkLst>
        </pc:spChg>
        <pc:spChg chg="add mod">
          <ac:chgData name="Matthew Suderman" userId="2709995e-3ea8-4fb0-9b62-eb8034dec529" providerId="ADAL" clId="{7C5EC804-AF7C-4D6F-9B2C-02C1C29E33E0}" dt="2022-01-31T00:43:05.341" v="227" actId="1076"/>
          <ac:spMkLst>
            <pc:docMk/>
            <pc:sldMk cId="3770382563" sldId="296"/>
            <ac:spMk id="5" creationId="{EEA09386-18F3-485C-972F-D4FB34D06DC1}"/>
          </ac:spMkLst>
        </pc:spChg>
        <pc:graphicFrameChg chg="add mod modGraphic">
          <ac:chgData name="Matthew Suderman" userId="2709995e-3ea8-4fb0-9b62-eb8034dec529" providerId="ADAL" clId="{7C5EC804-AF7C-4D6F-9B2C-02C1C29E33E0}" dt="2022-01-31T00:37:30.389" v="152" actId="20577"/>
          <ac:graphicFrameMkLst>
            <pc:docMk/>
            <pc:sldMk cId="3770382563" sldId="296"/>
            <ac:graphicFrameMk id="4" creationId="{2383FB28-2933-4AD2-817C-2CCD1D442C26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1:01:08.670" v="539" actId="207"/>
          <ac:graphicFrameMkLst>
            <pc:docMk/>
            <pc:sldMk cId="3770382563" sldId="296"/>
            <ac:graphicFrameMk id="6" creationId="{87EB5EB2-B04A-47D0-A065-562D5F48C289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4.769" v="38" actId="47"/>
        <pc:sldMkLst>
          <pc:docMk/>
          <pc:sldMk cId="4049465638" sldId="296"/>
        </pc:sldMkLst>
      </pc:sldChg>
      <pc:sldChg chg="addSp delSp modSp new mod">
        <pc:chgData name="Matthew Suderman" userId="2709995e-3ea8-4fb0-9b62-eb8034dec529" providerId="ADAL" clId="{7C5EC804-AF7C-4D6F-9B2C-02C1C29E33E0}" dt="2022-01-31T01:04:28.449" v="547" actId="207"/>
        <pc:sldMkLst>
          <pc:docMk/>
          <pc:sldMk cId="993372672" sldId="297"/>
        </pc:sldMkLst>
        <pc:spChg chg="del mod">
          <ac:chgData name="Matthew Suderman" userId="2709995e-3ea8-4fb0-9b62-eb8034dec529" providerId="ADAL" clId="{7C5EC804-AF7C-4D6F-9B2C-02C1C29E33E0}" dt="2022-01-31T00:42:50.528" v="224" actId="21"/>
          <ac:spMkLst>
            <pc:docMk/>
            <pc:sldMk cId="993372672" sldId="297"/>
            <ac:spMk id="2" creationId="{6B3F8477-AC58-4525-AB5D-A49013B3CDB5}"/>
          </ac:spMkLst>
        </pc:spChg>
        <pc:spChg chg="del">
          <ac:chgData name="Matthew Suderman" userId="2709995e-3ea8-4fb0-9b62-eb8034dec529" providerId="ADAL" clId="{7C5EC804-AF7C-4D6F-9B2C-02C1C29E33E0}" dt="2022-01-31T00:38:21.627" v="196"/>
          <ac:spMkLst>
            <pc:docMk/>
            <pc:sldMk cId="993372672" sldId="297"/>
            <ac:spMk id="3" creationId="{D0D51088-EE6F-4A1C-BA9D-CDA1E848C3B0}"/>
          </ac:spMkLst>
        </pc:spChg>
        <pc:spChg chg="add mod">
          <ac:chgData name="Matthew Suderman" userId="2709995e-3ea8-4fb0-9b62-eb8034dec529" providerId="ADAL" clId="{7C5EC804-AF7C-4D6F-9B2C-02C1C29E33E0}" dt="2022-01-31T00:44:22.159" v="276" actId="20577"/>
          <ac:spMkLst>
            <pc:docMk/>
            <pc:sldMk cId="993372672" sldId="297"/>
            <ac:spMk id="5" creationId="{B2CFB82F-F130-40E1-B517-EAB612A943A5}"/>
          </ac:spMkLst>
        </pc:spChg>
        <pc:spChg chg="add del mod">
          <ac:chgData name="Matthew Suderman" userId="2709995e-3ea8-4fb0-9b62-eb8034dec529" providerId="ADAL" clId="{7C5EC804-AF7C-4D6F-9B2C-02C1C29E33E0}" dt="2022-01-31T00:43:41.114" v="233" actId="478"/>
          <ac:spMkLst>
            <pc:docMk/>
            <pc:sldMk cId="993372672" sldId="297"/>
            <ac:spMk id="8" creationId="{A95DF961-C843-4B22-B0E4-483F23E43C60}"/>
          </ac:spMkLst>
        </pc:spChg>
        <pc:spChg chg="add del mod">
          <ac:chgData name="Matthew Suderman" userId="2709995e-3ea8-4fb0-9b62-eb8034dec529" providerId="ADAL" clId="{7C5EC804-AF7C-4D6F-9B2C-02C1C29E33E0}" dt="2022-01-31T00:43:22.323" v="229" actId="478"/>
          <ac:spMkLst>
            <pc:docMk/>
            <pc:sldMk cId="993372672" sldId="297"/>
            <ac:spMk id="10" creationId="{6491739F-BFB7-4507-9B04-C213F2067121}"/>
          </ac:spMkLst>
        </pc:spChg>
        <pc:spChg chg="add mod">
          <ac:chgData name="Matthew Suderman" userId="2709995e-3ea8-4fb0-9b62-eb8034dec529" providerId="ADAL" clId="{7C5EC804-AF7C-4D6F-9B2C-02C1C29E33E0}" dt="2022-01-31T00:44:48.648" v="299" actId="20577"/>
          <ac:spMkLst>
            <pc:docMk/>
            <pc:sldMk cId="993372672" sldId="297"/>
            <ac:spMk id="13" creationId="{519660D7-A49B-43AB-A239-241E0B9ADE2E}"/>
          </ac:spMkLst>
        </pc:spChg>
        <pc:graphicFrameChg chg="add del mod modGraphic">
          <ac:chgData name="Matthew Suderman" userId="2709995e-3ea8-4fb0-9b62-eb8034dec529" providerId="ADAL" clId="{7C5EC804-AF7C-4D6F-9B2C-02C1C29E33E0}" dt="2022-01-31T00:42:50.528" v="224" actId="21"/>
          <ac:graphicFrameMkLst>
            <pc:docMk/>
            <pc:sldMk cId="993372672" sldId="297"/>
            <ac:graphicFrameMk id="4" creationId="{E4D6BF14-B148-442F-B829-80F5B791D281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0:46:49.984" v="313" actId="207"/>
          <ac:graphicFrameMkLst>
            <pc:docMk/>
            <pc:sldMk cId="993372672" sldId="297"/>
            <ac:graphicFrameMk id="6" creationId="{1F01AD92-66FC-418C-9406-540F163614ED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1:04:28.449" v="547" actId="207"/>
          <ac:graphicFrameMkLst>
            <pc:docMk/>
            <pc:sldMk cId="993372672" sldId="297"/>
            <ac:graphicFrameMk id="14" creationId="{B7C4FDA3-45E6-47FD-B107-5F17A1661F18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4.374" v="37" actId="47"/>
        <pc:sldMkLst>
          <pc:docMk/>
          <pc:sldMk cId="2285562532" sldId="297"/>
        </pc:sldMkLst>
      </pc:sldChg>
      <pc:sldChg chg="del">
        <pc:chgData name="Matthew Suderman" userId="2709995e-3ea8-4fb0-9b62-eb8034dec529" providerId="ADAL" clId="{7C5EC804-AF7C-4D6F-9B2C-02C1C29E33E0}" dt="2022-01-31T00:17:15.531" v="40" actId="47"/>
        <pc:sldMkLst>
          <pc:docMk/>
          <pc:sldMk cId="517282719" sldId="298"/>
        </pc:sldMkLst>
      </pc:sldChg>
      <pc:sldChg chg="addSp delSp modSp new mod">
        <pc:chgData name="Matthew Suderman" userId="2709995e-3ea8-4fb0-9b62-eb8034dec529" providerId="ADAL" clId="{7C5EC804-AF7C-4D6F-9B2C-02C1C29E33E0}" dt="2022-01-31T01:01:47.551" v="541" actId="207"/>
        <pc:sldMkLst>
          <pc:docMk/>
          <pc:sldMk cId="3281288381" sldId="298"/>
        </pc:sldMkLst>
        <pc:spChg chg="mod">
          <ac:chgData name="Matthew Suderman" userId="2709995e-3ea8-4fb0-9b62-eb8034dec529" providerId="ADAL" clId="{7C5EC804-AF7C-4D6F-9B2C-02C1C29E33E0}" dt="2022-01-31T00:47:33.096" v="359" actId="20577"/>
          <ac:spMkLst>
            <pc:docMk/>
            <pc:sldMk cId="3281288381" sldId="298"/>
            <ac:spMk id="2" creationId="{04958CEC-6C73-4F07-B628-C52F1DB00433}"/>
          </ac:spMkLst>
        </pc:spChg>
        <pc:spChg chg="del">
          <ac:chgData name="Matthew Suderman" userId="2709995e-3ea8-4fb0-9b62-eb8034dec529" providerId="ADAL" clId="{7C5EC804-AF7C-4D6F-9B2C-02C1C29E33E0}" dt="2022-01-31T00:47:36.009" v="360"/>
          <ac:spMkLst>
            <pc:docMk/>
            <pc:sldMk cId="3281288381" sldId="298"/>
            <ac:spMk id="3" creationId="{F0F49A63-2B9D-43C5-9AC2-72F57DB3D142}"/>
          </ac:spMkLst>
        </pc:spChg>
        <pc:spChg chg="add mod">
          <ac:chgData name="Matthew Suderman" userId="2709995e-3ea8-4fb0-9b62-eb8034dec529" providerId="ADAL" clId="{7C5EC804-AF7C-4D6F-9B2C-02C1C29E33E0}" dt="2022-01-31T00:50:54.334" v="414" actId="1076"/>
          <ac:spMkLst>
            <pc:docMk/>
            <pc:sldMk cId="3281288381" sldId="298"/>
            <ac:spMk id="6" creationId="{741D4D3F-A6DD-4BA6-B203-DF0691B11DC9}"/>
          </ac:spMkLst>
        </pc:spChg>
        <pc:graphicFrameChg chg="add mod modGraphic">
          <ac:chgData name="Matthew Suderman" userId="2709995e-3ea8-4fb0-9b62-eb8034dec529" providerId="ADAL" clId="{7C5EC804-AF7C-4D6F-9B2C-02C1C29E33E0}" dt="2022-01-31T01:01:47.551" v="541" actId="207"/>
          <ac:graphicFrameMkLst>
            <pc:docMk/>
            <pc:sldMk cId="3281288381" sldId="298"/>
            <ac:graphicFrameMk id="4" creationId="{854BC271-6765-4456-BBA8-DE2C17FAB750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0:51:37.919" v="421" actId="14734"/>
          <ac:graphicFrameMkLst>
            <pc:docMk/>
            <pc:sldMk cId="3281288381" sldId="298"/>
            <ac:graphicFrameMk id="5" creationId="{5348CAD2-C8CB-420B-98AD-38BC1C25F57E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5.330" v="39" actId="47"/>
        <pc:sldMkLst>
          <pc:docMk/>
          <pc:sldMk cId="678716849" sldId="299"/>
        </pc:sldMkLst>
      </pc:sldChg>
      <pc:sldChg chg="addSp delSp modSp new mod">
        <pc:chgData name="Matthew Suderman" userId="2709995e-3ea8-4fb0-9b62-eb8034dec529" providerId="ADAL" clId="{7C5EC804-AF7C-4D6F-9B2C-02C1C29E33E0}" dt="2022-01-31T01:03:47.568" v="543" actId="21"/>
        <pc:sldMkLst>
          <pc:docMk/>
          <pc:sldMk cId="1610328728" sldId="299"/>
        </pc:sldMkLst>
        <pc:spChg chg="mod">
          <ac:chgData name="Matthew Suderman" userId="2709995e-3ea8-4fb0-9b62-eb8034dec529" providerId="ADAL" clId="{7C5EC804-AF7C-4D6F-9B2C-02C1C29E33E0}" dt="2022-01-31T00:51:53.758" v="448" actId="20577"/>
          <ac:spMkLst>
            <pc:docMk/>
            <pc:sldMk cId="1610328728" sldId="299"/>
            <ac:spMk id="2" creationId="{8F3FE177-6D43-41F3-9F15-3C8E39B52D83}"/>
          </ac:spMkLst>
        </pc:spChg>
        <pc:spChg chg="del">
          <ac:chgData name="Matthew Suderman" userId="2709995e-3ea8-4fb0-9b62-eb8034dec529" providerId="ADAL" clId="{7C5EC804-AF7C-4D6F-9B2C-02C1C29E33E0}" dt="2022-01-31T00:49:00.723" v="371"/>
          <ac:spMkLst>
            <pc:docMk/>
            <pc:sldMk cId="1610328728" sldId="299"/>
            <ac:spMk id="3" creationId="{278015F7-D1BB-4905-8B19-D16EBE104343}"/>
          </ac:spMkLst>
        </pc:spChg>
        <pc:graphicFrameChg chg="add mod modGraphic">
          <ac:chgData name="Matthew Suderman" userId="2709995e-3ea8-4fb0-9b62-eb8034dec529" providerId="ADAL" clId="{7C5EC804-AF7C-4D6F-9B2C-02C1C29E33E0}" dt="2022-01-31T01:03:47.568" v="543" actId="21"/>
          <ac:graphicFrameMkLst>
            <pc:docMk/>
            <pc:sldMk cId="1610328728" sldId="299"/>
            <ac:graphicFrameMk id="4" creationId="{FA547160-29B9-4669-9AD3-E3C209EFC97C}"/>
          </ac:graphicFrameMkLst>
        </pc:graphicFrameChg>
      </pc:sldChg>
      <pc:sldChg chg="modSp add mod">
        <pc:chgData name="Matthew Suderman" userId="2709995e-3ea8-4fb0-9b62-eb8034dec529" providerId="ADAL" clId="{7C5EC804-AF7C-4D6F-9B2C-02C1C29E33E0}" dt="2022-01-31T01:05:34.146" v="554" actId="20577"/>
        <pc:sldMkLst>
          <pc:docMk/>
          <pc:sldMk cId="58199068" sldId="300"/>
        </pc:sldMkLst>
        <pc:spChg chg="mod">
          <ac:chgData name="Matthew Suderman" userId="2709995e-3ea8-4fb0-9b62-eb8034dec529" providerId="ADAL" clId="{7C5EC804-AF7C-4D6F-9B2C-02C1C29E33E0}" dt="2022-01-31T00:58:06.726" v="512" actId="5793"/>
          <ac:spMkLst>
            <pc:docMk/>
            <pc:sldMk cId="58199068" sldId="300"/>
            <ac:spMk id="2" creationId="{8F3FE177-6D43-41F3-9F15-3C8E39B52D83}"/>
          </ac:spMkLst>
        </pc:spChg>
        <pc:graphicFrameChg chg="mod modGraphic">
          <ac:chgData name="Matthew Suderman" userId="2709995e-3ea8-4fb0-9b62-eb8034dec529" providerId="ADAL" clId="{7C5EC804-AF7C-4D6F-9B2C-02C1C29E33E0}" dt="2022-01-31T01:05:34.146" v="554" actId="20577"/>
          <ac:graphicFrameMkLst>
            <pc:docMk/>
            <pc:sldMk cId="58199068" sldId="300"/>
            <ac:graphicFrameMk id="4" creationId="{FA547160-29B9-4669-9AD3-E3C209EFC97C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5.696" v="41" actId="47"/>
        <pc:sldMkLst>
          <pc:docMk/>
          <pc:sldMk cId="2221005776" sldId="300"/>
        </pc:sldMkLst>
      </pc:sldChg>
      <pc:sldChg chg="addSp delSp modSp new mod ord">
        <pc:chgData name="Matthew Suderman" userId="2709995e-3ea8-4fb0-9b62-eb8034dec529" providerId="ADAL" clId="{7C5EC804-AF7C-4D6F-9B2C-02C1C29E33E0}" dt="2022-01-31T01:59:06.622" v="1324"/>
        <pc:sldMkLst>
          <pc:docMk/>
          <pc:sldMk cId="1847618269" sldId="301"/>
        </pc:sldMkLst>
        <pc:spChg chg="del">
          <ac:chgData name="Matthew Suderman" userId="2709995e-3ea8-4fb0-9b62-eb8034dec529" providerId="ADAL" clId="{7C5EC804-AF7C-4D6F-9B2C-02C1C29E33E0}" dt="2022-01-31T01:10:31.184" v="563" actId="478"/>
          <ac:spMkLst>
            <pc:docMk/>
            <pc:sldMk cId="1847618269" sldId="301"/>
            <ac:spMk id="2" creationId="{062B8F8A-2991-4781-88B8-FDBB727392B3}"/>
          </ac:spMkLst>
        </pc:spChg>
        <pc:spChg chg="del">
          <ac:chgData name="Matthew Suderman" userId="2709995e-3ea8-4fb0-9b62-eb8034dec529" providerId="ADAL" clId="{7C5EC804-AF7C-4D6F-9B2C-02C1C29E33E0}" dt="2022-01-31T01:10:26.513" v="561" actId="22"/>
          <ac:spMkLst>
            <pc:docMk/>
            <pc:sldMk cId="1847618269" sldId="301"/>
            <ac:spMk id="3" creationId="{A9F5BAC6-CB06-4152-AF74-45FE0C3FF1D7}"/>
          </ac:spMkLst>
        </pc:spChg>
        <pc:spChg chg="add del">
          <ac:chgData name="Matthew Suderman" userId="2709995e-3ea8-4fb0-9b62-eb8034dec529" providerId="ADAL" clId="{7C5EC804-AF7C-4D6F-9B2C-02C1C29E33E0}" dt="2022-01-31T01:11:31.311" v="566" actId="22"/>
          <ac:spMkLst>
            <pc:docMk/>
            <pc:sldMk cId="1847618269" sldId="301"/>
            <ac:spMk id="9" creationId="{110C0EAF-5C5B-4220-8E7D-3DBA8E51CAD8}"/>
          </ac:spMkLst>
        </pc:spChg>
        <pc:spChg chg="add del mod">
          <ac:chgData name="Matthew Suderman" userId="2709995e-3ea8-4fb0-9b62-eb8034dec529" providerId="ADAL" clId="{7C5EC804-AF7C-4D6F-9B2C-02C1C29E33E0}" dt="2022-01-31T01:12:04.733" v="572" actId="478"/>
          <ac:spMkLst>
            <pc:docMk/>
            <pc:sldMk cId="1847618269" sldId="301"/>
            <ac:spMk id="11" creationId="{A9C188DA-5E98-406C-9798-DCA10CDF6FB5}"/>
          </ac:spMkLst>
        </pc:spChg>
        <pc:spChg chg="add del mod">
          <ac:chgData name="Matthew Suderman" userId="2709995e-3ea8-4fb0-9b62-eb8034dec529" providerId="ADAL" clId="{7C5EC804-AF7C-4D6F-9B2C-02C1C29E33E0}" dt="2022-01-31T01:19:15.476" v="604" actId="478"/>
          <ac:spMkLst>
            <pc:docMk/>
            <pc:sldMk cId="1847618269" sldId="301"/>
            <ac:spMk id="12" creationId="{FF54FAEB-24A3-4801-A08E-7B7270059A61}"/>
          </ac:spMkLst>
        </pc:spChg>
        <pc:spChg chg="add del mod">
          <ac:chgData name="Matthew Suderman" userId="2709995e-3ea8-4fb0-9b62-eb8034dec529" providerId="ADAL" clId="{7C5EC804-AF7C-4D6F-9B2C-02C1C29E33E0}" dt="2022-01-31T01:19:15.476" v="604" actId="478"/>
          <ac:spMkLst>
            <pc:docMk/>
            <pc:sldMk cId="1847618269" sldId="301"/>
            <ac:spMk id="13" creationId="{55896183-4839-4AC8-9F91-615BE9BCC9BD}"/>
          </ac:spMkLst>
        </pc:spChg>
        <pc:spChg chg="add mod">
          <ac:chgData name="Matthew Suderman" userId="2709995e-3ea8-4fb0-9b62-eb8034dec529" providerId="ADAL" clId="{7C5EC804-AF7C-4D6F-9B2C-02C1C29E33E0}" dt="2022-01-31T01:21:20.006" v="626" actId="403"/>
          <ac:spMkLst>
            <pc:docMk/>
            <pc:sldMk cId="1847618269" sldId="301"/>
            <ac:spMk id="15" creationId="{6A5B9AD1-4007-466B-894A-173A872209A8}"/>
          </ac:spMkLst>
        </pc:spChg>
        <pc:picChg chg="add del mod modCrop">
          <ac:chgData name="Matthew Suderman" userId="2709995e-3ea8-4fb0-9b62-eb8034dec529" providerId="ADAL" clId="{7C5EC804-AF7C-4D6F-9B2C-02C1C29E33E0}" dt="2022-01-31T01:09:08.858" v="560" actId="478"/>
          <ac:picMkLst>
            <pc:docMk/>
            <pc:sldMk cId="1847618269" sldId="301"/>
            <ac:picMk id="5" creationId="{A154082A-BE11-4AFC-A59B-001CBEBCD2F4}"/>
          </ac:picMkLst>
        </pc:picChg>
        <pc:picChg chg="add mod ord modCrop">
          <ac:chgData name="Matthew Suderman" userId="2709995e-3ea8-4fb0-9b62-eb8034dec529" providerId="ADAL" clId="{7C5EC804-AF7C-4D6F-9B2C-02C1C29E33E0}" dt="2022-01-31T01:20:02.721" v="611" actId="732"/>
          <ac:picMkLst>
            <pc:docMk/>
            <pc:sldMk cId="1847618269" sldId="301"/>
            <ac:picMk id="7" creationId="{63B6B9C9-3E23-4028-81C1-83D05EAA9766}"/>
          </ac:picMkLst>
        </pc:picChg>
      </pc:sldChg>
      <pc:sldChg chg="del">
        <pc:chgData name="Matthew Suderman" userId="2709995e-3ea8-4fb0-9b62-eb8034dec529" providerId="ADAL" clId="{7C5EC804-AF7C-4D6F-9B2C-02C1C29E33E0}" dt="2022-01-31T00:17:15.886" v="42" actId="47"/>
        <pc:sldMkLst>
          <pc:docMk/>
          <pc:sldMk cId="2286190718" sldId="302"/>
        </pc:sldMkLst>
      </pc:sldChg>
      <pc:sldChg chg="addSp delSp modSp new mod ord">
        <pc:chgData name="Matthew Suderman" userId="2709995e-3ea8-4fb0-9b62-eb8034dec529" providerId="ADAL" clId="{7C5EC804-AF7C-4D6F-9B2C-02C1C29E33E0}" dt="2022-01-31T01:58:17.408" v="1310"/>
        <pc:sldMkLst>
          <pc:docMk/>
          <pc:sldMk cId="3796458013" sldId="302"/>
        </pc:sldMkLst>
        <pc:spChg chg="del">
          <ac:chgData name="Matthew Suderman" userId="2709995e-3ea8-4fb0-9b62-eb8034dec529" providerId="ADAL" clId="{7C5EC804-AF7C-4D6F-9B2C-02C1C29E33E0}" dt="2022-01-31T01:16:36.550" v="585" actId="478"/>
          <ac:spMkLst>
            <pc:docMk/>
            <pc:sldMk cId="3796458013" sldId="302"/>
            <ac:spMk id="2" creationId="{040D3A2A-97FF-4EEB-8FBD-681B5CECB1AB}"/>
          </ac:spMkLst>
        </pc:spChg>
        <pc:spChg chg="mod">
          <ac:chgData name="Matthew Suderman" userId="2709995e-3ea8-4fb0-9b62-eb8034dec529" providerId="ADAL" clId="{7C5EC804-AF7C-4D6F-9B2C-02C1C29E33E0}" dt="2022-01-31T01:20:36.932" v="618" actId="403"/>
          <ac:spMkLst>
            <pc:docMk/>
            <pc:sldMk cId="3796458013" sldId="302"/>
            <ac:spMk id="3" creationId="{A31CDB62-92BA-40AB-876D-15EDF69A3415}"/>
          </ac:spMkLst>
        </pc:spChg>
        <pc:picChg chg="add mod modCrop">
          <ac:chgData name="Matthew Suderman" userId="2709995e-3ea8-4fb0-9b62-eb8034dec529" providerId="ADAL" clId="{7C5EC804-AF7C-4D6F-9B2C-02C1C29E33E0}" dt="2022-01-31T01:18:19.505" v="597" actId="1076"/>
          <ac:picMkLst>
            <pc:docMk/>
            <pc:sldMk cId="3796458013" sldId="302"/>
            <ac:picMk id="5" creationId="{CD9D2803-ED1D-4790-808F-D8B5F4CDA486}"/>
          </ac:picMkLst>
        </pc:picChg>
      </pc:sldChg>
      <pc:sldChg chg="addSp delSp modSp new mod ord">
        <pc:chgData name="Matthew Suderman" userId="2709995e-3ea8-4fb0-9b62-eb8034dec529" providerId="ADAL" clId="{7C5EC804-AF7C-4D6F-9B2C-02C1C29E33E0}" dt="2022-01-31T01:58:50.366" v="1318"/>
        <pc:sldMkLst>
          <pc:docMk/>
          <pc:sldMk cId="1828427109" sldId="303"/>
        </pc:sldMkLst>
        <pc:spChg chg="del">
          <ac:chgData name="Matthew Suderman" userId="2709995e-3ea8-4fb0-9b62-eb8034dec529" providerId="ADAL" clId="{7C5EC804-AF7C-4D6F-9B2C-02C1C29E33E0}" dt="2022-01-31T01:24:12.358" v="639" actId="478"/>
          <ac:spMkLst>
            <pc:docMk/>
            <pc:sldMk cId="1828427109" sldId="303"/>
            <ac:spMk id="2" creationId="{E9C061F2-5523-42FB-8128-C04C6F15B1B2}"/>
          </ac:spMkLst>
        </pc:spChg>
        <pc:spChg chg="del mod">
          <ac:chgData name="Matthew Suderman" userId="2709995e-3ea8-4fb0-9b62-eb8034dec529" providerId="ADAL" clId="{7C5EC804-AF7C-4D6F-9B2C-02C1C29E33E0}" dt="2022-01-31T01:30:10.040" v="667" actId="478"/>
          <ac:spMkLst>
            <pc:docMk/>
            <pc:sldMk cId="1828427109" sldId="303"/>
            <ac:spMk id="3" creationId="{B7EE6750-92FC-47D2-8710-D1908B71179D}"/>
          </ac:spMkLst>
        </pc:spChg>
        <pc:spChg chg="add mod">
          <ac:chgData name="Matthew Suderman" userId="2709995e-3ea8-4fb0-9b62-eb8034dec529" providerId="ADAL" clId="{7C5EC804-AF7C-4D6F-9B2C-02C1C29E33E0}" dt="2022-01-31T01:49:48.169" v="1283" actId="114"/>
          <ac:spMkLst>
            <pc:docMk/>
            <pc:sldMk cId="1828427109" sldId="303"/>
            <ac:spMk id="9" creationId="{F6A6DD8F-8894-4A28-8A4D-E16A3B821AEC}"/>
          </ac:spMkLst>
        </pc:spChg>
        <pc:picChg chg="add mod modCrop">
          <ac:chgData name="Matthew Suderman" userId="2709995e-3ea8-4fb0-9b62-eb8034dec529" providerId="ADAL" clId="{7C5EC804-AF7C-4D6F-9B2C-02C1C29E33E0}" dt="2022-01-31T01:37:14.378" v="951" actId="1076"/>
          <ac:picMkLst>
            <pc:docMk/>
            <pc:sldMk cId="1828427109" sldId="303"/>
            <ac:picMk id="5" creationId="{E6EE6183-FD92-4F7D-B21B-351F0E71813B}"/>
          </ac:picMkLst>
        </pc:picChg>
        <pc:picChg chg="add mod modCrop">
          <ac:chgData name="Matthew Suderman" userId="2709995e-3ea8-4fb0-9b62-eb8034dec529" providerId="ADAL" clId="{7C5EC804-AF7C-4D6F-9B2C-02C1C29E33E0}" dt="2022-01-31T01:25:07.049" v="648" actId="732"/>
          <ac:picMkLst>
            <pc:docMk/>
            <pc:sldMk cId="1828427109" sldId="303"/>
            <ac:picMk id="6" creationId="{F48459AD-F684-4625-95B2-BE36F59F8A21}"/>
          </ac:picMkLst>
        </pc:picChg>
        <pc:picChg chg="add mod modCrop">
          <ac:chgData name="Matthew Suderman" userId="2709995e-3ea8-4fb0-9b62-eb8034dec529" providerId="ADAL" clId="{7C5EC804-AF7C-4D6F-9B2C-02C1C29E33E0}" dt="2022-01-31T01:37:21.682" v="952" actId="1076"/>
          <ac:picMkLst>
            <pc:docMk/>
            <pc:sldMk cId="1828427109" sldId="303"/>
            <ac:picMk id="7" creationId="{079D608F-F244-4CDA-BC9B-F1BD574EFBD9}"/>
          </ac:picMkLst>
        </pc:picChg>
      </pc:sldChg>
      <pc:sldChg chg="del">
        <pc:chgData name="Matthew Suderman" userId="2709995e-3ea8-4fb0-9b62-eb8034dec529" providerId="ADAL" clId="{7C5EC804-AF7C-4D6F-9B2C-02C1C29E33E0}" dt="2022-01-31T00:17:16.038" v="43" actId="47"/>
        <pc:sldMkLst>
          <pc:docMk/>
          <pc:sldMk cId="2226909434" sldId="303"/>
        </pc:sldMkLst>
      </pc:sldChg>
      <pc:sldChg chg="addSp delSp modSp new mod">
        <pc:chgData name="Matthew Suderman" userId="2709995e-3ea8-4fb0-9b62-eb8034dec529" providerId="ADAL" clId="{7C5EC804-AF7C-4D6F-9B2C-02C1C29E33E0}" dt="2022-01-31T01:45:57.331" v="1196" actId="1076"/>
        <pc:sldMkLst>
          <pc:docMk/>
          <pc:sldMk cId="3348168780" sldId="304"/>
        </pc:sldMkLst>
        <pc:spChg chg="mod">
          <ac:chgData name="Matthew Suderman" userId="2709995e-3ea8-4fb0-9b62-eb8034dec529" providerId="ADAL" clId="{7C5EC804-AF7C-4D6F-9B2C-02C1C29E33E0}" dt="2022-01-31T01:45:48.869" v="1195" actId="404"/>
          <ac:spMkLst>
            <pc:docMk/>
            <pc:sldMk cId="3348168780" sldId="304"/>
            <ac:spMk id="2" creationId="{286D56DE-CBF4-4291-A168-7B3A0025219F}"/>
          </ac:spMkLst>
        </pc:spChg>
        <pc:spChg chg="del">
          <ac:chgData name="Matthew Suderman" userId="2709995e-3ea8-4fb0-9b62-eb8034dec529" providerId="ADAL" clId="{7C5EC804-AF7C-4D6F-9B2C-02C1C29E33E0}" dt="2022-01-31T01:40:29.250" v="1000" actId="22"/>
          <ac:spMkLst>
            <pc:docMk/>
            <pc:sldMk cId="3348168780" sldId="304"/>
            <ac:spMk id="3" creationId="{43275460-76D9-4883-AFC8-D28D81D6D42B}"/>
          </ac:spMkLst>
        </pc:spChg>
        <pc:picChg chg="add mod ord">
          <ac:chgData name="Matthew Suderman" userId="2709995e-3ea8-4fb0-9b62-eb8034dec529" providerId="ADAL" clId="{7C5EC804-AF7C-4D6F-9B2C-02C1C29E33E0}" dt="2022-01-31T01:45:57.331" v="1196" actId="1076"/>
          <ac:picMkLst>
            <pc:docMk/>
            <pc:sldMk cId="3348168780" sldId="304"/>
            <ac:picMk id="5" creationId="{28E2AD08-0C02-4CB4-9F49-0ED887FBB389}"/>
          </ac:picMkLst>
        </pc:picChg>
        <pc:picChg chg="add del">
          <ac:chgData name="Matthew Suderman" userId="2709995e-3ea8-4fb0-9b62-eb8034dec529" providerId="ADAL" clId="{7C5EC804-AF7C-4D6F-9B2C-02C1C29E33E0}" dt="2022-01-31T01:42:03.137" v="1004" actId="22"/>
          <ac:picMkLst>
            <pc:docMk/>
            <pc:sldMk cId="3348168780" sldId="304"/>
            <ac:picMk id="7" creationId="{4D6BFB06-6983-4643-B022-E42C703023E7}"/>
          </ac:picMkLst>
        </pc:picChg>
        <pc:picChg chg="add del mod">
          <ac:chgData name="Matthew Suderman" userId="2709995e-3ea8-4fb0-9b62-eb8034dec529" providerId="ADAL" clId="{7C5EC804-AF7C-4D6F-9B2C-02C1C29E33E0}" dt="2022-01-31T01:44:17.320" v="1012" actId="21"/>
          <ac:picMkLst>
            <pc:docMk/>
            <pc:sldMk cId="3348168780" sldId="304"/>
            <ac:picMk id="9" creationId="{3C015475-B473-404B-B26E-0EA8944E346C}"/>
          </ac:picMkLst>
        </pc:picChg>
      </pc:sldChg>
      <pc:sldChg chg="addSp delSp modSp new mod">
        <pc:chgData name="Matthew Suderman" userId="2709995e-3ea8-4fb0-9b62-eb8034dec529" providerId="ADAL" clId="{7C5EC804-AF7C-4D6F-9B2C-02C1C29E33E0}" dt="2022-01-31T01:49:02.899" v="1260" actId="1076"/>
        <pc:sldMkLst>
          <pc:docMk/>
          <pc:sldMk cId="4270756616" sldId="305"/>
        </pc:sldMkLst>
        <pc:spChg chg="mod">
          <ac:chgData name="Matthew Suderman" userId="2709995e-3ea8-4fb0-9b62-eb8034dec529" providerId="ADAL" clId="{7C5EC804-AF7C-4D6F-9B2C-02C1C29E33E0}" dt="2022-01-31T01:48:58.060" v="1259" actId="20577"/>
          <ac:spMkLst>
            <pc:docMk/>
            <pc:sldMk cId="4270756616" sldId="305"/>
            <ac:spMk id="2" creationId="{40DE7875-AEDF-472D-9B01-C83C93325E91}"/>
          </ac:spMkLst>
        </pc:spChg>
        <pc:spChg chg="del">
          <ac:chgData name="Matthew Suderman" userId="2709995e-3ea8-4fb0-9b62-eb8034dec529" providerId="ADAL" clId="{7C5EC804-AF7C-4D6F-9B2C-02C1C29E33E0}" dt="2022-01-31T01:43:20.216" v="1010" actId="478"/>
          <ac:spMkLst>
            <pc:docMk/>
            <pc:sldMk cId="4270756616" sldId="305"/>
            <ac:spMk id="3" creationId="{E371BC7C-BAEA-49E5-8201-03DF6D7DF036}"/>
          </ac:spMkLst>
        </pc:spChg>
        <pc:picChg chg="add mod">
          <ac:chgData name="Matthew Suderman" userId="2709995e-3ea8-4fb0-9b62-eb8034dec529" providerId="ADAL" clId="{7C5EC804-AF7C-4D6F-9B2C-02C1C29E33E0}" dt="2022-01-31T01:49:02.899" v="1260" actId="1076"/>
          <ac:picMkLst>
            <pc:docMk/>
            <pc:sldMk cId="4270756616" sldId="305"/>
            <ac:picMk id="5" creationId="{6CF4C68D-533E-4546-8620-431B7DB360AB}"/>
          </ac:picMkLst>
        </pc:picChg>
      </pc:sldChg>
      <pc:sldChg chg="addSp delSp modSp new mod">
        <pc:chgData name="Matthew Suderman" userId="2709995e-3ea8-4fb0-9b62-eb8034dec529" providerId="ADAL" clId="{7C5EC804-AF7C-4D6F-9B2C-02C1C29E33E0}" dt="2022-01-31T01:48:01.931" v="1197" actId="1076"/>
        <pc:sldMkLst>
          <pc:docMk/>
          <pc:sldMk cId="1502931259" sldId="306"/>
        </pc:sldMkLst>
        <pc:spChg chg="mod">
          <ac:chgData name="Matthew Suderman" userId="2709995e-3ea8-4fb0-9b62-eb8034dec529" providerId="ADAL" clId="{7C5EC804-AF7C-4D6F-9B2C-02C1C29E33E0}" dt="2022-01-31T01:45:02.893" v="1123" actId="20577"/>
          <ac:spMkLst>
            <pc:docMk/>
            <pc:sldMk cId="1502931259" sldId="306"/>
            <ac:spMk id="2" creationId="{7E0B74D6-BFD8-4FA5-B823-610AECDB31C0}"/>
          </ac:spMkLst>
        </pc:spChg>
        <pc:spChg chg="del mod">
          <ac:chgData name="Matthew Suderman" userId="2709995e-3ea8-4fb0-9b62-eb8034dec529" providerId="ADAL" clId="{7C5EC804-AF7C-4D6F-9B2C-02C1C29E33E0}" dt="2022-01-31T01:44:41.202" v="1060" actId="478"/>
          <ac:spMkLst>
            <pc:docMk/>
            <pc:sldMk cId="1502931259" sldId="306"/>
            <ac:spMk id="3" creationId="{153AF48F-BAA0-4399-906F-1CE501036750}"/>
          </ac:spMkLst>
        </pc:spChg>
        <pc:picChg chg="add mod">
          <ac:chgData name="Matthew Suderman" userId="2709995e-3ea8-4fb0-9b62-eb8034dec529" providerId="ADAL" clId="{7C5EC804-AF7C-4D6F-9B2C-02C1C29E33E0}" dt="2022-01-31T01:48:01.931" v="1197" actId="1076"/>
          <ac:picMkLst>
            <pc:docMk/>
            <pc:sldMk cId="1502931259" sldId="306"/>
            <ac:picMk id="4" creationId="{B137C63D-78AA-4A77-B0CF-16161FC35830}"/>
          </ac:picMkLst>
        </pc:picChg>
      </pc:sldChg>
      <pc:sldChg chg="addSp delSp modSp new mod ord">
        <pc:chgData name="Matthew Suderman" userId="2709995e-3ea8-4fb0-9b62-eb8034dec529" providerId="ADAL" clId="{7C5EC804-AF7C-4D6F-9B2C-02C1C29E33E0}" dt="2022-01-31T01:54:40.363" v="1304" actId="1076"/>
        <pc:sldMkLst>
          <pc:docMk/>
          <pc:sldMk cId="741332233" sldId="307"/>
        </pc:sldMkLst>
        <pc:spChg chg="del">
          <ac:chgData name="Matthew Suderman" userId="2709995e-3ea8-4fb0-9b62-eb8034dec529" providerId="ADAL" clId="{7C5EC804-AF7C-4D6F-9B2C-02C1C29E33E0}" dt="2022-01-31T01:54:00.345" v="1291" actId="478"/>
          <ac:spMkLst>
            <pc:docMk/>
            <pc:sldMk cId="741332233" sldId="307"/>
            <ac:spMk id="2" creationId="{62D080E9-349D-44CE-B4DD-5301AD03FC69}"/>
          </ac:spMkLst>
        </pc:spChg>
        <pc:spChg chg="del">
          <ac:chgData name="Matthew Suderman" userId="2709995e-3ea8-4fb0-9b62-eb8034dec529" providerId="ADAL" clId="{7C5EC804-AF7C-4D6F-9B2C-02C1C29E33E0}" dt="2022-01-31T01:53:55.916" v="1289" actId="22"/>
          <ac:spMkLst>
            <pc:docMk/>
            <pc:sldMk cId="741332233" sldId="307"/>
            <ac:spMk id="3" creationId="{65317869-C93F-4A44-8F5C-20ABC6CAA360}"/>
          </ac:spMkLst>
        </pc:spChg>
        <pc:picChg chg="add mod ord">
          <ac:chgData name="Matthew Suderman" userId="2709995e-3ea8-4fb0-9b62-eb8034dec529" providerId="ADAL" clId="{7C5EC804-AF7C-4D6F-9B2C-02C1C29E33E0}" dt="2022-01-31T01:54:29.822" v="1301" actId="1076"/>
          <ac:picMkLst>
            <pc:docMk/>
            <pc:sldMk cId="741332233" sldId="307"/>
            <ac:picMk id="5" creationId="{D52FD532-CDEC-433B-A739-C4853C9E88AD}"/>
          </ac:picMkLst>
        </pc:picChg>
        <pc:picChg chg="add mod">
          <ac:chgData name="Matthew Suderman" userId="2709995e-3ea8-4fb0-9b62-eb8034dec529" providerId="ADAL" clId="{7C5EC804-AF7C-4D6F-9B2C-02C1C29E33E0}" dt="2022-01-31T01:54:40.363" v="1304" actId="1076"/>
          <ac:picMkLst>
            <pc:docMk/>
            <pc:sldMk cId="741332233" sldId="307"/>
            <ac:picMk id="3074" creationId="{F1D9A41B-2FA3-4D07-BA1F-5068C360C533}"/>
          </ac:picMkLst>
        </pc:picChg>
      </pc:sldChg>
      <pc:sldChg chg="addSp delSp new mod ord">
        <pc:chgData name="Matthew Suderman" userId="2709995e-3ea8-4fb0-9b62-eb8034dec529" providerId="ADAL" clId="{7C5EC804-AF7C-4D6F-9B2C-02C1C29E33E0}" dt="2022-01-31T01:59:05.183" v="1322"/>
        <pc:sldMkLst>
          <pc:docMk/>
          <pc:sldMk cId="1410328790" sldId="308"/>
        </pc:sldMkLst>
        <pc:spChg chg="del">
          <ac:chgData name="Matthew Suderman" userId="2709995e-3ea8-4fb0-9b62-eb8034dec529" providerId="ADAL" clId="{7C5EC804-AF7C-4D6F-9B2C-02C1C29E33E0}" dt="2022-01-31T01:57:58.685" v="1308" actId="478"/>
          <ac:spMkLst>
            <pc:docMk/>
            <pc:sldMk cId="1410328790" sldId="308"/>
            <ac:spMk id="2" creationId="{C702E26E-B95A-4F47-AFC9-E865D0A71B3F}"/>
          </ac:spMkLst>
        </pc:spChg>
        <pc:spChg chg="del">
          <ac:chgData name="Matthew Suderman" userId="2709995e-3ea8-4fb0-9b62-eb8034dec529" providerId="ADAL" clId="{7C5EC804-AF7C-4D6F-9B2C-02C1C29E33E0}" dt="2022-01-31T01:57:55.164" v="1307" actId="478"/>
          <ac:spMkLst>
            <pc:docMk/>
            <pc:sldMk cId="1410328790" sldId="308"/>
            <ac:spMk id="3" creationId="{B6D12C79-9321-4BCB-BCDD-7B030AA9A31C}"/>
          </ac:spMkLst>
        </pc:spChg>
        <pc:picChg chg="add">
          <ac:chgData name="Matthew Suderman" userId="2709995e-3ea8-4fb0-9b62-eb8034dec529" providerId="ADAL" clId="{7C5EC804-AF7C-4D6F-9B2C-02C1C29E33E0}" dt="2022-01-31T01:57:52.491" v="1306" actId="22"/>
          <ac:picMkLst>
            <pc:docMk/>
            <pc:sldMk cId="1410328790" sldId="308"/>
            <ac:picMk id="5" creationId="{22FDF734-062E-4B0B-B4AB-6B67B64A085C}"/>
          </ac:picMkLst>
        </pc:picChg>
      </pc:sldChg>
      <pc:sldChg chg="addSp delSp modSp new del mod">
        <pc:chgData name="Matthew Suderman" userId="2709995e-3ea8-4fb0-9b62-eb8034dec529" providerId="ADAL" clId="{7C5EC804-AF7C-4D6F-9B2C-02C1C29E33E0}" dt="2022-01-31T02:11:01.502" v="1330" actId="680"/>
        <pc:sldMkLst>
          <pc:docMk/>
          <pc:sldMk cId="1483786566" sldId="309"/>
        </pc:sldMkLst>
        <pc:spChg chg="add del">
          <ac:chgData name="Matthew Suderman" userId="2709995e-3ea8-4fb0-9b62-eb8034dec529" providerId="ADAL" clId="{7C5EC804-AF7C-4D6F-9B2C-02C1C29E33E0}" dt="2022-01-31T02:10:58.084" v="1329" actId="22"/>
          <ac:spMkLst>
            <pc:docMk/>
            <pc:sldMk cId="1483786566" sldId="309"/>
            <ac:spMk id="3" creationId="{125FA1CB-7D4A-40DF-9C67-85937C16E717}"/>
          </ac:spMkLst>
        </pc:spChg>
        <pc:picChg chg="add del mod ord">
          <ac:chgData name="Matthew Suderman" userId="2709995e-3ea8-4fb0-9b62-eb8034dec529" providerId="ADAL" clId="{7C5EC804-AF7C-4D6F-9B2C-02C1C29E33E0}" dt="2022-01-31T02:10:26.616" v="1327" actId="22"/>
          <ac:picMkLst>
            <pc:docMk/>
            <pc:sldMk cId="1483786566" sldId="309"/>
            <ac:picMk id="5" creationId="{7ABC2EBA-65E0-4CD6-9043-38D70727DB4D}"/>
          </ac:picMkLst>
        </pc:picChg>
        <pc:picChg chg="add del mod ord">
          <ac:chgData name="Matthew Suderman" userId="2709995e-3ea8-4fb0-9b62-eb8034dec529" providerId="ADAL" clId="{7C5EC804-AF7C-4D6F-9B2C-02C1C29E33E0}" dt="2022-01-31T02:10:58.084" v="1329" actId="22"/>
          <ac:picMkLst>
            <pc:docMk/>
            <pc:sldMk cId="1483786566" sldId="309"/>
            <ac:picMk id="7" creationId="{A12EE49C-CEAB-4B4A-BD73-A935ACE904E8}"/>
          </ac:picMkLst>
        </pc:picChg>
      </pc:sldChg>
      <pc:sldChg chg="addSp delSp modSp new mod modAnim">
        <pc:chgData name="Matthew Suderman" userId="2709995e-3ea8-4fb0-9b62-eb8034dec529" providerId="ADAL" clId="{7C5EC804-AF7C-4D6F-9B2C-02C1C29E33E0}" dt="2022-01-31T02:20:52.203" v="1395"/>
        <pc:sldMkLst>
          <pc:docMk/>
          <pc:sldMk cId="3032195509" sldId="309"/>
        </pc:sldMkLst>
        <pc:spChg chg="del">
          <ac:chgData name="Matthew Suderman" userId="2709995e-3ea8-4fb0-9b62-eb8034dec529" providerId="ADAL" clId="{7C5EC804-AF7C-4D6F-9B2C-02C1C29E33E0}" dt="2022-01-31T02:11:18.969" v="1334" actId="478"/>
          <ac:spMkLst>
            <pc:docMk/>
            <pc:sldMk cId="3032195509" sldId="309"/>
            <ac:spMk id="2" creationId="{1832F63F-3090-43DA-9750-FBC283EC96CC}"/>
          </ac:spMkLst>
        </pc:spChg>
        <pc:spChg chg="del">
          <ac:chgData name="Matthew Suderman" userId="2709995e-3ea8-4fb0-9b62-eb8034dec529" providerId="ADAL" clId="{7C5EC804-AF7C-4D6F-9B2C-02C1C29E33E0}" dt="2022-01-31T02:11:17.316" v="1333" actId="478"/>
          <ac:spMkLst>
            <pc:docMk/>
            <pc:sldMk cId="3032195509" sldId="309"/>
            <ac:spMk id="3" creationId="{F2DADB8A-03AD-474E-8C45-44CE2E356D4B}"/>
          </ac:spMkLst>
        </pc:spChg>
        <pc:spChg chg="add mod">
          <ac:chgData name="Matthew Suderman" userId="2709995e-3ea8-4fb0-9b62-eb8034dec529" providerId="ADAL" clId="{7C5EC804-AF7C-4D6F-9B2C-02C1C29E33E0}" dt="2022-01-31T02:20:14.580" v="1394" actId="20577"/>
          <ac:spMkLst>
            <pc:docMk/>
            <pc:sldMk cId="3032195509" sldId="309"/>
            <ac:spMk id="8" creationId="{5549A4E0-E543-43C3-BDB4-222D836A6F56}"/>
          </ac:spMkLst>
        </pc:spChg>
        <pc:picChg chg="add mod">
          <ac:chgData name="Matthew Suderman" userId="2709995e-3ea8-4fb0-9b62-eb8034dec529" providerId="ADAL" clId="{7C5EC804-AF7C-4D6F-9B2C-02C1C29E33E0}" dt="2022-01-31T02:12:31.559" v="1336" actId="14100"/>
          <ac:picMkLst>
            <pc:docMk/>
            <pc:sldMk cId="3032195509" sldId="309"/>
            <ac:picMk id="5" creationId="{4DB3398A-7257-46D6-96A1-91927BB4C002}"/>
          </ac:picMkLst>
        </pc:picChg>
        <pc:picChg chg="add mod">
          <ac:chgData name="Matthew Suderman" userId="2709995e-3ea8-4fb0-9b62-eb8034dec529" providerId="ADAL" clId="{7C5EC804-AF7C-4D6F-9B2C-02C1C29E33E0}" dt="2022-01-31T02:18:59.661" v="1344" actId="1076"/>
          <ac:picMkLst>
            <pc:docMk/>
            <pc:sldMk cId="3032195509" sldId="309"/>
            <ac:picMk id="6146" creationId="{D35045E6-503D-4DE4-819B-97E5A380531F}"/>
          </ac:picMkLst>
        </pc:picChg>
      </pc:sldChg>
      <pc:sldChg chg="addSp delSp modSp new mod modAnim">
        <pc:chgData name="Matthew Suderman" userId="2709995e-3ea8-4fb0-9b62-eb8034dec529" providerId="ADAL" clId="{7C5EC804-AF7C-4D6F-9B2C-02C1C29E33E0}" dt="2022-01-31T02:33:47.930" v="1506" actId="20577"/>
        <pc:sldMkLst>
          <pc:docMk/>
          <pc:sldMk cId="1992027088" sldId="310"/>
        </pc:sldMkLst>
        <pc:spChg chg="del">
          <ac:chgData name="Matthew Suderman" userId="2709995e-3ea8-4fb0-9b62-eb8034dec529" providerId="ADAL" clId="{7C5EC804-AF7C-4D6F-9B2C-02C1C29E33E0}" dt="2022-01-31T02:24:13.843" v="1397" actId="478"/>
          <ac:spMkLst>
            <pc:docMk/>
            <pc:sldMk cId="1992027088" sldId="310"/>
            <ac:spMk id="2" creationId="{BE15F172-4B9C-47A7-815C-BF482700EED8}"/>
          </ac:spMkLst>
        </pc:spChg>
        <pc:spChg chg="del">
          <ac:chgData name="Matthew Suderman" userId="2709995e-3ea8-4fb0-9b62-eb8034dec529" providerId="ADAL" clId="{7C5EC804-AF7C-4D6F-9B2C-02C1C29E33E0}" dt="2022-01-31T02:24:16.451" v="1398" actId="478"/>
          <ac:spMkLst>
            <pc:docMk/>
            <pc:sldMk cId="1992027088" sldId="310"/>
            <ac:spMk id="3" creationId="{8FDBB1A5-94DE-4660-9DFD-7FF439D96C59}"/>
          </ac:spMkLst>
        </pc:spChg>
        <pc:spChg chg="add mod">
          <ac:chgData name="Matthew Suderman" userId="2709995e-3ea8-4fb0-9b62-eb8034dec529" providerId="ADAL" clId="{7C5EC804-AF7C-4D6F-9B2C-02C1C29E33E0}" dt="2022-01-31T02:33:47.930" v="1506" actId="20577"/>
          <ac:spMkLst>
            <pc:docMk/>
            <pc:sldMk cId="1992027088" sldId="310"/>
            <ac:spMk id="7" creationId="{E025D198-9A98-4237-8AEE-ED23CC9AC464}"/>
          </ac:spMkLst>
        </pc:spChg>
        <pc:spChg chg="add mod">
          <ac:chgData name="Matthew Suderman" userId="2709995e-3ea8-4fb0-9b62-eb8034dec529" providerId="ADAL" clId="{7C5EC804-AF7C-4D6F-9B2C-02C1C29E33E0}" dt="2022-01-31T02:32:19.415" v="1480" actId="113"/>
          <ac:spMkLst>
            <pc:docMk/>
            <pc:sldMk cId="1992027088" sldId="310"/>
            <ac:spMk id="9" creationId="{FCF58F62-5468-4E8F-AC57-A696B20E1598}"/>
          </ac:spMkLst>
        </pc:spChg>
        <pc:picChg chg="add mod">
          <ac:chgData name="Matthew Suderman" userId="2709995e-3ea8-4fb0-9b62-eb8034dec529" providerId="ADAL" clId="{7C5EC804-AF7C-4D6F-9B2C-02C1C29E33E0}" dt="2022-01-31T02:32:13.904" v="1478" actId="14100"/>
          <ac:picMkLst>
            <pc:docMk/>
            <pc:sldMk cId="1992027088" sldId="310"/>
            <ac:picMk id="5" creationId="{E863BB3C-B00A-4AB8-B627-ADAF54DE46CA}"/>
          </ac:picMkLst>
        </pc:picChg>
      </pc:sldChg>
    </pc:docChg>
  </pc:docChgLst>
  <pc:docChgLst>
    <pc:chgData name="Matthew Suderman" userId="2709995e-3ea8-4fb0-9b62-eb8034dec529" providerId="ADAL" clId="{FC3F5C4C-007D-4272-AA90-A5265CC764ED}"/>
    <pc:docChg chg="undo custSel addSld delSld modSld sldOrd">
      <pc:chgData name="Matthew Suderman" userId="2709995e-3ea8-4fb0-9b62-eb8034dec529" providerId="ADAL" clId="{FC3F5C4C-007D-4272-AA90-A5265CC764ED}" dt="2021-10-18T00:33:37.474" v="10385" actId="20577"/>
      <pc:docMkLst>
        <pc:docMk/>
      </pc:docMkLst>
      <pc:sldChg chg="modSp mod">
        <pc:chgData name="Matthew Suderman" userId="2709995e-3ea8-4fb0-9b62-eb8034dec529" providerId="ADAL" clId="{FC3F5C4C-007D-4272-AA90-A5265CC764ED}" dt="2021-10-17T20:18:52.614" v="8" actId="20577"/>
        <pc:sldMkLst>
          <pc:docMk/>
          <pc:sldMk cId="0" sldId="288"/>
        </pc:sldMkLst>
        <pc:spChg chg="mod">
          <ac:chgData name="Matthew Suderman" userId="2709995e-3ea8-4fb0-9b62-eb8034dec529" providerId="ADAL" clId="{FC3F5C4C-007D-4272-AA90-A5265CC764ED}" dt="2021-10-17T20:18:52.614" v="8" actId="20577"/>
          <ac:spMkLst>
            <pc:docMk/>
            <pc:sldMk cId="0" sldId="288"/>
            <ac:spMk id="3" creationId="{00000000-0000-0000-0000-000000000000}"/>
          </ac:spMkLst>
        </pc:spChg>
      </pc:sldChg>
      <pc:sldChg chg="del">
        <pc:chgData name="Matthew Suderman" userId="2709995e-3ea8-4fb0-9b62-eb8034dec529" providerId="ADAL" clId="{FC3F5C4C-007D-4272-AA90-A5265CC764ED}" dt="2021-10-17T20:19:00.153" v="11" actId="47"/>
        <pc:sldMkLst>
          <pc:docMk/>
          <pc:sldMk cId="3976131759" sldId="290"/>
        </pc:sldMkLst>
      </pc:sldChg>
      <pc:sldChg chg="del">
        <pc:chgData name="Matthew Suderman" userId="2709995e-3ea8-4fb0-9b62-eb8034dec529" providerId="ADAL" clId="{FC3F5C4C-007D-4272-AA90-A5265CC764ED}" dt="2021-10-17T20:19:00.630" v="12" actId="47"/>
        <pc:sldMkLst>
          <pc:docMk/>
          <pc:sldMk cId="3027161321" sldId="292"/>
        </pc:sldMkLst>
      </pc:sldChg>
      <pc:sldChg chg="delSp modSp mod delAnim">
        <pc:chgData name="Matthew Suderman" userId="2709995e-3ea8-4fb0-9b62-eb8034dec529" providerId="ADAL" clId="{FC3F5C4C-007D-4272-AA90-A5265CC764ED}" dt="2021-10-18T00:33:37.474" v="10385" actId="20577"/>
        <pc:sldMkLst>
          <pc:docMk/>
          <pc:sldMk cId="2594997046" sldId="293"/>
        </pc:sldMkLst>
        <pc:spChg chg="del">
          <ac:chgData name="Matthew Suderman" userId="2709995e-3ea8-4fb0-9b62-eb8034dec529" providerId="ADAL" clId="{FC3F5C4C-007D-4272-AA90-A5265CC764ED}" dt="2021-10-17T20:20:26.416" v="82" actId="478"/>
          <ac:spMkLst>
            <pc:docMk/>
            <pc:sldMk cId="2594997046" sldId="293"/>
            <ac:spMk id="12" creationId="{93FAAB06-8B65-47C1-BA75-947F3C85B2D4}"/>
          </ac:spMkLst>
        </pc:spChg>
        <pc:graphicFrameChg chg="mod modGraphic">
          <ac:chgData name="Matthew Suderman" userId="2709995e-3ea8-4fb0-9b62-eb8034dec529" providerId="ADAL" clId="{FC3F5C4C-007D-4272-AA90-A5265CC764ED}" dt="2021-10-18T00:33:37.474" v="10385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addSp delSp modSp mod modAnim modNotesTx">
        <pc:chgData name="Matthew Suderman" userId="2709995e-3ea8-4fb0-9b62-eb8034dec529" providerId="ADAL" clId="{FC3F5C4C-007D-4272-AA90-A5265CC764ED}" dt="2021-10-17T22:38:38.299" v="3591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FC3F5C4C-007D-4272-AA90-A5265CC764ED}" dt="2021-10-17T21:47:16.732" v="880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FC3F5C4C-007D-4272-AA90-A5265CC764ED}" dt="2021-10-17T22:38:38.299" v="3591" actId="20577"/>
          <ac:spMkLst>
            <pc:docMk/>
            <pc:sldMk cId="316733845" sldId="295"/>
            <ac:spMk id="3" creationId="{C42E9CF8-2587-4F83-9062-3DA613FE3078}"/>
          </ac:spMkLst>
        </pc:spChg>
        <pc:graphicFrameChg chg="del">
          <ac:chgData name="Matthew Suderman" userId="2709995e-3ea8-4fb0-9b62-eb8034dec529" providerId="ADAL" clId="{FC3F5C4C-007D-4272-AA90-A5265CC764ED}" dt="2021-10-17T20:20:12.958" v="80" actId="478"/>
          <ac:graphicFrameMkLst>
            <pc:docMk/>
            <pc:sldMk cId="316733845" sldId="295"/>
            <ac:graphicFrameMk id="4" creationId="{0D12BE19-E32B-4A0A-9BBD-8F70695C5397}"/>
          </ac:graphicFrameMkLst>
        </pc:graphicFrameChg>
        <pc:graphicFrameChg chg="add del mod">
          <ac:chgData name="Matthew Suderman" userId="2709995e-3ea8-4fb0-9b62-eb8034dec529" providerId="ADAL" clId="{FC3F5C4C-007D-4272-AA90-A5265CC764ED}" dt="2021-10-17T20:19:25.106" v="18"/>
          <ac:graphicFrameMkLst>
            <pc:docMk/>
            <pc:sldMk cId="316733845" sldId="295"/>
            <ac:graphicFrameMk id="5" creationId="{63A867E4-7676-40EA-8B94-BDD6702E07BD}"/>
          </ac:graphicFrameMkLst>
        </pc:graphicFrameChg>
        <pc:picChg chg="add del mod">
          <ac:chgData name="Matthew Suderman" userId="2709995e-3ea8-4fb0-9b62-eb8034dec529" providerId="ADAL" clId="{FC3F5C4C-007D-4272-AA90-A5265CC764ED}" dt="2021-10-17T22:12:13.855" v="1885" actId="478"/>
          <ac:picMkLst>
            <pc:docMk/>
            <pc:sldMk cId="316733845" sldId="295"/>
            <ac:picMk id="6" creationId="{BB4954A3-F70D-4D9E-BE58-695475F4C4FB}"/>
          </ac:picMkLst>
        </pc:picChg>
      </pc:sldChg>
      <pc:sldChg chg="del">
        <pc:chgData name="Matthew Suderman" userId="2709995e-3ea8-4fb0-9b62-eb8034dec529" providerId="ADAL" clId="{FC3F5C4C-007D-4272-AA90-A5265CC764ED}" dt="2021-10-17T20:18:59.182" v="9" actId="47"/>
        <pc:sldMkLst>
          <pc:docMk/>
          <pc:sldMk cId="3120615481" sldId="296"/>
        </pc:sldMkLst>
      </pc:sldChg>
      <pc:sldChg chg="addSp delSp modSp new del mod modNotesTx">
        <pc:chgData name="Matthew Suderman" userId="2709995e-3ea8-4fb0-9b62-eb8034dec529" providerId="ADAL" clId="{FC3F5C4C-007D-4272-AA90-A5265CC764ED}" dt="2021-10-17T21:49:51.345" v="1043" actId="2696"/>
        <pc:sldMkLst>
          <pc:docMk/>
          <pc:sldMk cId="3795048150" sldId="296"/>
        </pc:sldMkLst>
        <pc:spChg chg="del">
          <ac:chgData name="Matthew Suderman" userId="2709995e-3ea8-4fb0-9b62-eb8034dec529" providerId="ADAL" clId="{FC3F5C4C-007D-4272-AA90-A5265CC764ED}" dt="2021-10-17T20:39:11.930" v="501" actId="478"/>
          <ac:spMkLst>
            <pc:docMk/>
            <pc:sldMk cId="3795048150" sldId="296"/>
            <ac:spMk id="2" creationId="{270577C4-8611-43F0-84D9-E50055D692E6}"/>
          </ac:spMkLst>
        </pc:spChg>
        <pc:spChg chg="del">
          <ac:chgData name="Matthew Suderman" userId="2709995e-3ea8-4fb0-9b62-eb8034dec529" providerId="ADAL" clId="{FC3F5C4C-007D-4272-AA90-A5265CC764ED}" dt="2021-10-17T20:39:06.922" v="500"/>
          <ac:spMkLst>
            <pc:docMk/>
            <pc:sldMk cId="3795048150" sldId="296"/>
            <ac:spMk id="3" creationId="{4CD4917E-EFC1-460B-AEBD-A261D3DF9D81}"/>
          </ac:spMkLst>
        </pc:spChg>
        <pc:picChg chg="add mod">
          <ac:chgData name="Matthew Suderman" userId="2709995e-3ea8-4fb0-9b62-eb8034dec529" providerId="ADAL" clId="{FC3F5C4C-007D-4272-AA90-A5265CC764ED}" dt="2021-10-17T21:47:56.992" v="930" actId="1076"/>
          <ac:picMkLst>
            <pc:docMk/>
            <pc:sldMk cId="3795048150" sldId="296"/>
            <ac:picMk id="1026" creationId="{60D387BC-92CD-4A46-8AD8-D3F7A111C83D}"/>
          </ac:picMkLst>
        </pc:picChg>
      </pc:sldChg>
      <pc:sldChg chg="modSp new mod">
        <pc:chgData name="Matthew Suderman" userId="2709995e-3ea8-4fb0-9b62-eb8034dec529" providerId="ADAL" clId="{FC3F5C4C-007D-4272-AA90-A5265CC764ED}" dt="2021-10-17T22:55:22.135" v="5117" actId="20577"/>
        <pc:sldMkLst>
          <pc:docMk/>
          <pc:sldMk cId="2303961732" sldId="297"/>
        </pc:sldMkLst>
        <pc:spChg chg="mod">
          <ac:chgData name="Matthew Suderman" userId="2709995e-3ea8-4fb0-9b62-eb8034dec529" providerId="ADAL" clId="{FC3F5C4C-007D-4272-AA90-A5265CC764ED}" dt="2021-10-17T22:43:28.261" v="3868"/>
          <ac:spMkLst>
            <pc:docMk/>
            <pc:sldMk cId="2303961732" sldId="297"/>
            <ac:spMk id="2" creationId="{0AF65E4E-CB14-472F-B963-C85C5AB3CAF3}"/>
          </ac:spMkLst>
        </pc:spChg>
        <pc:spChg chg="mod">
          <ac:chgData name="Matthew Suderman" userId="2709995e-3ea8-4fb0-9b62-eb8034dec529" providerId="ADAL" clId="{FC3F5C4C-007D-4272-AA90-A5265CC764ED}" dt="2021-10-17T22:55:22.135" v="5117" actId="20577"/>
          <ac:spMkLst>
            <pc:docMk/>
            <pc:sldMk cId="2303961732" sldId="297"/>
            <ac:spMk id="3" creationId="{F41549E6-8E90-4B7F-80D1-442A3A426869}"/>
          </ac:spMkLst>
        </pc:spChg>
      </pc:sldChg>
      <pc:sldChg chg="del">
        <pc:chgData name="Matthew Suderman" userId="2709995e-3ea8-4fb0-9b62-eb8034dec529" providerId="ADAL" clId="{FC3F5C4C-007D-4272-AA90-A5265CC764ED}" dt="2021-10-17T20:18:59.678" v="10" actId="47"/>
        <pc:sldMkLst>
          <pc:docMk/>
          <pc:sldMk cId="2877745955" sldId="297"/>
        </pc:sldMkLst>
      </pc:sldChg>
      <pc:sldChg chg="del">
        <pc:chgData name="Matthew Suderman" userId="2709995e-3ea8-4fb0-9b62-eb8034dec529" providerId="ADAL" clId="{FC3F5C4C-007D-4272-AA90-A5265CC764ED}" dt="2021-10-17T20:19:01.146" v="13" actId="47"/>
        <pc:sldMkLst>
          <pc:docMk/>
          <pc:sldMk cId="2620836704" sldId="298"/>
        </pc:sldMkLst>
      </pc:sldChg>
      <pc:sldChg chg="addSp delSp modSp new mod">
        <pc:chgData name="Matthew Suderman" userId="2709995e-3ea8-4fb0-9b62-eb8034dec529" providerId="ADAL" clId="{FC3F5C4C-007D-4272-AA90-A5265CC764ED}" dt="2021-10-17T21:47:44.029" v="929" actId="20577"/>
        <pc:sldMkLst>
          <pc:docMk/>
          <pc:sldMk cId="3823882907" sldId="298"/>
        </pc:sldMkLst>
        <pc:spChg chg="mod">
          <ac:chgData name="Matthew Suderman" userId="2709995e-3ea8-4fb0-9b62-eb8034dec529" providerId="ADAL" clId="{FC3F5C4C-007D-4272-AA90-A5265CC764ED}" dt="2021-10-17T21:47:44.029" v="929" actId="20577"/>
          <ac:spMkLst>
            <pc:docMk/>
            <pc:sldMk cId="3823882907" sldId="298"/>
            <ac:spMk id="2" creationId="{074C7799-013C-4BDD-ADBF-1AF719433321}"/>
          </ac:spMkLst>
        </pc:spChg>
        <pc:spChg chg="mod">
          <ac:chgData name="Matthew Suderman" userId="2709995e-3ea8-4fb0-9b62-eb8034dec529" providerId="ADAL" clId="{FC3F5C4C-007D-4272-AA90-A5265CC764ED}" dt="2021-10-17T21:46:05.240" v="826" actId="113"/>
          <ac:spMkLst>
            <pc:docMk/>
            <pc:sldMk cId="3823882907" sldId="298"/>
            <ac:spMk id="3" creationId="{BEF91C69-CD51-4176-A1C5-C97BF898FA33}"/>
          </ac:spMkLst>
        </pc:spChg>
        <pc:spChg chg="add del">
          <ac:chgData name="Matthew Suderman" userId="2709995e-3ea8-4fb0-9b62-eb8034dec529" providerId="ADAL" clId="{FC3F5C4C-007D-4272-AA90-A5265CC764ED}" dt="2021-10-17T21:37:22.938" v="730"/>
          <ac:spMkLst>
            <pc:docMk/>
            <pc:sldMk cId="3823882907" sldId="298"/>
            <ac:spMk id="5" creationId="{940590C5-683F-4AFA-8CA6-6F0D3EA26D54}"/>
          </ac:spMkLst>
        </pc:spChg>
        <pc:spChg chg="add mod">
          <ac:chgData name="Matthew Suderman" userId="2709995e-3ea8-4fb0-9b62-eb8034dec529" providerId="ADAL" clId="{FC3F5C4C-007D-4272-AA90-A5265CC764ED}" dt="2021-10-17T21:46:42.727" v="834" actId="20577"/>
          <ac:spMkLst>
            <pc:docMk/>
            <pc:sldMk cId="3823882907" sldId="298"/>
            <ac:spMk id="8" creationId="{B6FADC08-9BC8-4C18-9706-7107A2400FC2}"/>
          </ac:spMkLst>
        </pc:spChg>
        <pc:spChg chg="add mod">
          <ac:chgData name="Matthew Suderman" userId="2709995e-3ea8-4fb0-9b62-eb8034dec529" providerId="ADAL" clId="{FC3F5C4C-007D-4272-AA90-A5265CC764ED}" dt="2021-10-17T21:40:39.401" v="759" actId="20577"/>
          <ac:spMkLst>
            <pc:docMk/>
            <pc:sldMk cId="3823882907" sldId="298"/>
            <ac:spMk id="9" creationId="{18C13DB5-6656-499A-A30D-E5D0ED0E18BA}"/>
          </ac:spMkLst>
        </pc:spChg>
        <pc:spChg chg="add mod">
          <ac:chgData name="Matthew Suderman" userId="2709995e-3ea8-4fb0-9b62-eb8034dec529" providerId="ADAL" clId="{FC3F5C4C-007D-4272-AA90-A5265CC764ED}" dt="2021-10-17T21:40:30.351" v="756" actId="1076"/>
          <ac:spMkLst>
            <pc:docMk/>
            <pc:sldMk cId="3823882907" sldId="298"/>
            <ac:spMk id="10" creationId="{9841A014-7ED8-4336-B32F-359516A919B4}"/>
          </ac:spMkLst>
        </pc:spChg>
        <pc:spChg chg="add mod">
          <ac:chgData name="Matthew Suderman" userId="2709995e-3ea8-4fb0-9b62-eb8034dec529" providerId="ADAL" clId="{FC3F5C4C-007D-4272-AA90-A5265CC764ED}" dt="2021-10-17T21:40:41.175" v="761" actId="20577"/>
          <ac:spMkLst>
            <pc:docMk/>
            <pc:sldMk cId="3823882907" sldId="298"/>
            <ac:spMk id="11" creationId="{4E10E078-B9FA-4B2B-A140-8A0E8398B208}"/>
          </ac:spMkLst>
        </pc:spChg>
        <pc:spChg chg="add mod">
          <ac:chgData name="Matthew Suderman" userId="2709995e-3ea8-4fb0-9b62-eb8034dec529" providerId="ADAL" clId="{FC3F5C4C-007D-4272-AA90-A5265CC764ED}" dt="2021-10-17T21:44:24.564" v="804" actId="1076"/>
          <ac:spMkLst>
            <pc:docMk/>
            <pc:sldMk cId="3823882907" sldId="298"/>
            <ac:spMk id="21" creationId="{474B4485-FEB0-4D16-AF1C-86BA558CA23E}"/>
          </ac:spMkLst>
        </pc:spChg>
        <pc:spChg chg="add mod">
          <ac:chgData name="Matthew Suderman" userId="2709995e-3ea8-4fb0-9b62-eb8034dec529" providerId="ADAL" clId="{FC3F5C4C-007D-4272-AA90-A5265CC764ED}" dt="2021-10-17T21:44:15.713" v="803" actId="1076"/>
          <ac:spMkLst>
            <pc:docMk/>
            <pc:sldMk cId="3823882907" sldId="298"/>
            <ac:spMk id="22" creationId="{074ED21F-72C3-4547-94FA-95ABB989BD13}"/>
          </ac:spMkLst>
        </pc:spChg>
        <pc:spChg chg="add mod">
          <ac:chgData name="Matthew Suderman" userId="2709995e-3ea8-4fb0-9b62-eb8034dec529" providerId="ADAL" clId="{FC3F5C4C-007D-4272-AA90-A5265CC764ED}" dt="2021-10-17T21:44:05.610" v="802" actId="20577"/>
          <ac:spMkLst>
            <pc:docMk/>
            <pc:sldMk cId="3823882907" sldId="298"/>
            <ac:spMk id="23" creationId="{D48625D3-C1C2-4206-8312-7C26209AEFCB}"/>
          </ac:spMkLst>
        </pc:spChg>
        <pc:picChg chg="add mod modCrop">
          <ac:chgData name="Matthew Suderman" userId="2709995e-3ea8-4fb0-9b62-eb8034dec529" providerId="ADAL" clId="{FC3F5C4C-007D-4272-AA90-A5265CC764ED}" dt="2021-10-17T21:34:00.102" v="519" actId="1076"/>
          <ac:picMkLst>
            <pc:docMk/>
            <pc:sldMk cId="3823882907" sldId="298"/>
            <ac:picMk id="4" creationId="{3FB8CB86-8C2E-4CFE-B849-B291CEA975EC}"/>
          </ac:picMkLst>
        </pc:picChg>
        <pc:picChg chg="add del mod">
          <ac:chgData name="Matthew Suderman" userId="2709995e-3ea8-4fb0-9b62-eb8034dec529" providerId="ADAL" clId="{FC3F5C4C-007D-4272-AA90-A5265CC764ED}" dt="2021-10-17T21:45:21.066" v="811" actId="478"/>
          <ac:picMkLst>
            <pc:docMk/>
            <pc:sldMk cId="3823882907" sldId="298"/>
            <ac:picMk id="7" creationId="{7E91C2D5-A31C-4464-9732-080C55243B5B}"/>
          </ac:picMkLst>
        </pc:picChg>
        <pc:picChg chg="add mod">
          <ac:chgData name="Matthew Suderman" userId="2709995e-3ea8-4fb0-9b62-eb8034dec529" providerId="ADAL" clId="{FC3F5C4C-007D-4272-AA90-A5265CC764ED}" dt="2021-10-17T21:45:36.420" v="814" actId="1076"/>
          <ac:picMkLst>
            <pc:docMk/>
            <pc:sldMk cId="3823882907" sldId="298"/>
            <ac:picMk id="25" creationId="{2DE4DEF3-F2B0-42D0-9844-E34E241FDB06}"/>
          </ac:picMkLst>
        </pc:picChg>
        <pc:cxnChg chg="add mod">
          <ac:chgData name="Matthew Suderman" userId="2709995e-3ea8-4fb0-9b62-eb8034dec529" providerId="ADAL" clId="{FC3F5C4C-007D-4272-AA90-A5265CC764ED}" dt="2021-10-17T21:46:12.246" v="827" actId="14100"/>
          <ac:cxnSpMkLst>
            <pc:docMk/>
            <pc:sldMk cId="3823882907" sldId="298"/>
            <ac:cxnSpMk id="13" creationId="{4AB30682-B54E-46E5-8913-1806A09F1F35}"/>
          </ac:cxnSpMkLst>
        </pc:cxnChg>
        <pc:cxnChg chg="add mod">
          <ac:chgData name="Matthew Suderman" userId="2709995e-3ea8-4fb0-9b62-eb8034dec529" providerId="ADAL" clId="{FC3F5C4C-007D-4272-AA90-A5265CC764ED}" dt="2021-10-17T21:41:41.131" v="771" actId="14100"/>
          <ac:cxnSpMkLst>
            <pc:docMk/>
            <pc:sldMk cId="3823882907" sldId="298"/>
            <ac:cxnSpMk id="14" creationId="{D5E3BE04-4DAA-4A48-9222-24688779F4DD}"/>
          </ac:cxnSpMkLst>
        </pc:cxnChg>
        <pc:cxnChg chg="add mod">
          <ac:chgData name="Matthew Suderman" userId="2709995e-3ea8-4fb0-9b62-eb8034dec529" providerId="ADAL" clId="{FC3F5C4C-007D-4272-AA90-A5265CC764ED}" dt="2021-10-17T21:41:36.810" v="770" actId="14100"/>
          <ac:cxnSpMkLst>
            <pc:docMk/>
            <pc:sldMk cId="3823882907" sldId="298"/>
            <ac:cxnSpMk id="17" creationId="{167F9F45-D141-4DC1-872E-A40E4AEF22EC}"/>
          </ac:cxnSpMkLst>
        </pc:cxnChg>
      </pc:sldChg>
      <pc:sldChg chg="del">
        <pc:chgData name="Matthew Suderman" userId="2709995e-3ea8-4fb0-9b62-eb8034dec529" providerId="ADAL" clId="{FC3F5C4C-007D-4272-AA90-A5265CC764ED}" dt="2021-10-17T20:19:01.647" v="14" actId="47"/>
        <pc:sldMkLst>
          <pc:docMk/>
          <pc:sldMk cId="2515515165" sldId="299"/>
        </pc:sldMkLst>
      </pc:sldChg>
      <pc:sldChg chg="addSp modSp new del mod ord">
        <pc:chgData name="Matthew Suderman" userId="2709995e-3ea8-4fb0-9b62-eb8034dec529" providerId="ADAL" clId="{FC3F5C4C-007D-4272-AA90-A5265CC764ED}" dt="2021-10-17T22:43:11.934" v="3867" actId="2696"/>
        <pc:sldMkLst>
          <pc:docMk/>
          <pc:sldMk cId="4282200725" sldId="299"/>
        </pc:sldMkLst>
        <pc:spChg chg="mod">
          <ac:chgData name="Matthew Suderman" userId="2709995e-3ea8-4fb0-9b62-eb8034dec529" providerId="ADAL" clId="{FC3F5C4C-007D-4272-AA90-A5265CC764ED}" dt="2021-10-17T21:52:42.919" v="1053"/>
          <ac:spMkLst>
            <pc:docMk/>
            <pc:sldMk cId="4282200725" sldId="299"/>
            <ac:spMk id="2" creationId="{90221D0C-D89D-4746-82C3-BAE907D2DEF6}"/>
          </ac:spMkLst>
        </pc:spChg>
        <pc:spChg chg="mod">
          <ac:chgData name="Matthew Suderman" userId="2709995e-3ea8-4fb0-9b62-eb8034dec529" providerId="ADAL" clId="{FC3F5C4C-007D-4272-AA90-A5265CC764ED}" dt="2021-10-17T22:23:15.055" v="2888" actId="20577"/>
          <ac:spMkLst>
            <pc:docMk/>
            <pc:sldMk cId="4282200725" sldId="299"/>
            <ac:spMk id="3" creationId="{05D2D41A-3B65-4070-8112-6626C4798F69}"/>
          </ac:spMkLst>
        </pc:spChg>
        <pc:picChg chg="add mod modCrop">
          <ac:chgData name="Matthew Suderman" userId="2709995e-3ea8-4fb0-9b62-eb8034dec529" providerId="ADAL" clId="{FC3F5C4C-007D-4272-AA90-A5265CC764ED}" dt="2021-10-17T21:55:37.384" v="1184" actId="1038"/>
          <ac:picMkLst>
            <pc:docMk/>
            <pc:sldMk cId="4282200725" sldId="299"/>
            <ac:picMk id="4" creationId="{B96418F0-4924-4EC5-8B4E-41BA96672637}"/>
          </ac:picMkLst>
        </pc:picChg>
      </pc:sldChg>
      <pc:sldChg chg="addSp delSp modSp add mod">
        <pc:chgData name="Matthew Suderman" userId="2709995e-3ea8-4fb0-9b62-eb8034dec529" providerId="ADAL" clId="{FC3F5C4C-007D-4272-AA90-A5265CC764ED}" dt="2021-10-17T22:14:37.237" v="2101" actId="14100"/>
        <pc:sldMkLst>
          <pc:docMk/>
          <pc:sldMk cId="3483005337" sldId="300"/>
        </pc:sldMkLst>
        <pc:spChg chg="del">
          <ac:chgData name="Matthew Suderman" userId="2709995e-3ea8-4fb0-9b62-eb8034dec529" providerId="ADAL" clId="{FC3F5C4C-007D-4272-AA90-A5265CC764ED}" dt="2021-10-17T22:14:31.324" v="2099" actId="478"/>
          <ac:spMkLst>
            <pc:docMk/>
            <pc:sldMk cId="3483005337" sldId="300"/>
            <ac:spMk id="2" creationId="{D8072004-0E62-4A41-9603-564DC9F5E1E6}"/>
          </ac:spMkLst>
        </pc:spChg>
        <pc:spChg chg="del">
          <ac:chgData name="Matthew Suderman" userId="2709995e-3ea8-4fb0-9b62-eb8034dec529" providerId="ADAL" clId="{FC3F5C4C-007D-4272-AA90-A5265CC764ED}" dt="2021-10-17T22:14:20.121" v="2096" actId="478"/>
          <ac:spMkLst>
            <pc:docMk/>
            <pc:sldMk cId="3483005337" sldId="300"/>
            <ac:spMk id="3" creationId="{C42E9CF8-2587-4F83-9062-3DA613FE3078}"/>
          </ac:spMkLst>
        </pc:spChg>
        <pc:spChg chg="add del mod">
          <ac:chgData name="Matthew Suderman" userId="2709995e-3ea8-4fb0-9b62-eb8034dec529" providerId="ADAL" clId="{FC3F5C4C-007D-4272-AA90-A5265CC764ED}" dt="2021-10-17T22:14:25.021" v="2097" actId="478"/>
          <ac:spMkLst>
            <pc:docMk/>
            <pc:sldMk cId="3483005337" sldId="300"/>
            <ac:spMk id="5" creationId="{AF38BA21-3FB5-4672-B9BA-CD036942BBA8}"/>
          </ac:spMkLst>
        </pc:spChg>
        <pc:spChg chg="add del mod">
          <ac:chgData name="Matthew Suderman" userId="2709995e-3ea8-4fb0-9b62-eb8034dec529" providerId="ADAL" clId="{FC3F5C4C-007D-4272-AA90-A5265CC764ED}" dt="2021-10-17T22:14:33.522" v="2100" actId="478"/>
          <ac:spMkLst>
            <pc:docMk/>
            <pc:sldMk cId="3483005337" sldId="300"/>
            <ac:spMk id="8" creationId="{ABC79CFF-8ED6-4800-9137-3A5FB72ABAA8}"/>
          </ac:spMkLst>
        </pc:spChg>
        <pc:picChg chg="mod">
          <ac:chgData name="Matthew Suderman" userId="2709995e-3ea8-4fb0-9b62-eb8034dec529" providerId="ADAL" clId="{FC3F5C4C-007D-4272-AA90-A5265CC764ED}" dt="2021-10-17T22:14:37.237" v="2101" actId="14100"/>
          <ac:picMkLst>
            <pc:docMk/>
            <pc:sldMk cId="3483005337" sldId="300"/>
            <ac:picMk id="6" creationId="{BB4954A3-F70D-4D9E-BE58-695475F4C4FB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2:39:24.895" v="3645" actId="20577"/>
        <pc:sldMkLst>
          <pc:docMk/>
          <pc:sldMk cId="2010435163" sldId="301"/>
        </pc:sldMkLst>
        <pc:spChg chg="mod">
          <ac:chgData name="Matthew Suderman" userId="2709995e-3ea8-4fb0-9b62-eb8034dec529" providerId="ADAL" clId="{FC3F5C4C-007D-4272-AA90-A5265CC764ED}" dt="2021-10-17T22:29:03.844" v="2892"/>
          <ac:spMkLst>
            <pc:docMk/>
            <pc:sldMk cId="2010435163" sldId="301"/>
            <ac:spMk id="2" creationId="{53FCD216-A2BC-4B70-AC9C-7D909DC4239A}"/>
          </ac:spMkLst>
        </pc:spChg>
        <pc:spChg chg="mod">
          <ac:chgData name="Matthew Suderman" userId="2709995e-3ea8-4fb0-9b62-eb8034dec529" providerId="ADAL" clId="{FC3F5C4C-007D-4272-AA90-A5265CC764ED}" dt="2021-10-17T22:39:24.895" v="3645" actId="20577"/>
          <ac:spMkLst>
            <pc:docMk/>
            <pc:sldMk cId="2010435163" sldId="301"/>
            <ac:spMk id="3" creationId="{353E8E54-8F4A-43E1-814B-1BB0E5493C86}"/>
          </ac:spMkLst>
        </pc:spChg>
        <pc:picChg chg="add mod modCrop">
          <ac:chgData name="Matthew Suderman" userId="2709995e-3ea8-4fb0-9b62-eb8034dec529" providerId="ADAL" clId="{FC3F5C4C-007D-4272-AA90-A5265CC764ED}" dt="2021-10-17T22:32:57.227" v="3525" actId="1035"/>
          <ac:picMkLst>
            <pc:docMk/>
            <pc:sldMk cId="2010435163" sldId="301"/>
            <ac:picMk id="4" creationId="{A51A65F8-2946-4798-BF0E-1CF4B8FBBE6E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2:52:29.332" v="4628" actId="20577"/>
        <pc:sldMkLst>
          <pc:docMk/>
          <pc:sldMk cId="2535909577" sldId="302"/>
        </pc:sldMkLst>
        <pc:spChg chg="del">
          <ac:chgData name="Matthew Suderman" userId="2709995e-3ea8-4fb0-9b62-eb8034dec529" providerId="ADAL" clId="{FC3F5C4C-007D-4272-AA90-A5265CC764ED}" dt="2021-10-17T22:39:57.905" v="3648" actId="26606"/>
          <ac:spMkLst>
            <pc:docMk/>
            <pc:sldMk cId="2535909577" sldId="302"/>
            <ac:spMk id="2" creationId="{024D7BC2-779E-4F9B-810A-9838E3AD5AA4}"/>
          </ac:spMkLst>
        </pc:spChg>
        <pc:spChg chg="del">
          <ac:chgData name="Matthew Suderman" userId="2709995e-3ea8-4fb0-9b62-eb8034dec529" providerId="ADAL" clId="{FC3F5C4C-007D-4272-AA90-A5265CC764ED}" dt="2021-10-17T22:39:54.398" v="3647"/>
          <ac:spMkLst>
            <pc:docMk/>
            <pc:sldMk cId="2535909577" sldId="302"/>
            <ac:spMk id="3" creationId="{0947CF04-B481-4DED-9D88-DC2E97BD9F4C}"/>
          </ac:spMkLst>
        </pc:spChg>
        <pc:spChg chg="add del mod">
          <ac:chgData name="Matthew Suderman" userId="2709995e-3ea8-4fb0-9b62-eb8034dec529" providerId="ADAL" clId="{FC3F5C4C-007D-4272-AA90-A5265CC764ED}" dt="2021-10-17T22:40:30.735" v="3651" actId="767"/>
          <ac:spMkLst>
            <pc:docMk/>
            <pc:sldMk cId="2535909577" sldId="302"/>
            <ac:spMk id="4" creationId="{C9FC794B-E321-4E0E-876C-0607397A2440}"/>
          </ac:spMkLst>
        </pc:spChg>
        <pc:spChg chg="add mod">
          <ac:chgData name="Matthew Suderman" userId="2709995e-3ea8-4fb0-9b62-eb8034dec529" providerId="ADAL" clId="{FC3F5C4C-007D-4272-AA90-A5265CC764ED}" dt="2021-10-17T22:52:29.332" v="4628" actId="20577"/>
          <ac:spMkLst>
            <pc:docMk/>
            <pc:sldMk cId="2535909577" sldId="302"/>
            <ac:spMk id="5" creationId="{D7F2117F-AEDB-4A73-B28E-F2FD869BE786}"/>
          </ac:spMkLst>
        </pc:spChg>
        <pc:spChg chg="add mod">
          <ac:chgData name="Matthew Suderman" userId="2709995e-3ea8-4fb0-9b62-eb8034dec529" providerId="ADAL" clId="{FC3F5C4C-007D-4272-AA90-A5265CC764ED}" dt="2021-10-17T22:40:06.417" v="3649"/>
          <ac:spMkLst>
            <pc:docMk/>
            <pc:sldMk cId="2535909577" sldId="302"/>
            <ac:spMk id="71" creationId="{BE4A7B08-A72B-4F0B-9B89-646295758A96}"/>
          </ac:spMkLst>
        </pc:spChg>
        <pc:picChg chg="add mod">
          <ac:chgData name="Matthew Suderman" userId="2709995e-3ea8-4fb0-9b62-eb8034dec529" providerId="ADAL" clId="{FC3F5C4C-007D-4272-AA90-A5265CC764ED}" dt="2021-10-17T22:41:15.627" v="3726" actId="1037"/>
          <ac:picMkLst>
            <pc:docMk/>
            <pc:sldMk cId="2535909577" sldId="302"/>
            <ac:picMk id="3074" creationId="{85614883-67E6-4164-9D22-B073FAB95BA4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3:03:25.547" v="5266" actId="1036"/>
        <pc:sldMkLst>
          <pc:docMk/>
          <pc:sldMk cId="1560105621" sldId="303"/>
        </pc:sldMkLst>
        <pc:spChg chg="mod">
          <ac:chgData name="Matthew Suderman" userId="2709995e-3ea8-4fb0-9b62-eb8034dec529" providerId="ADAL" clId="{FC3F5C4C-007D-4272-AA90-A5265CC764ED}" dt="2021-10-17T23:03:02.586" v="5242" actId="20577"/>
          <ac:spMkLst>
            <pc:docMk/>
            <pc:sldMk cId="1560105621" sldId="303"/>
            <ac:spMk id="2" creationId="{59BB6A2A-2EB0-47A0-84FF-676C49179926}"/>
          </ac:spMkLst>
        </pc:spChg>
        <pc:spChg chg="mod">
          <ac:chgData name="Matthew Suderman" userId="2709995e-3ea8-4fb0-9b62-eb8034dec529" providerId="ADAL" clId="{FC3F5C4C-007D-4272-AA90-A5265CC764ED}" dt="2021-10-17T23:03:20.900" v="5253" actId="14100"/>
          <ac:spMkLst>
            <pc:docMk/>
            <pc:sldMk cId="1560105621" sldId="303"/>
            <ac:spMk id="3" creationId="{A2B07354-0788-4DBC-84CD-6EF2B98884CC}"/>
          </ac:spMkLst>
        </pc:spChg>
        <pc:picChg chg="add del">
          <ac:chgData name="Matthew Suderman" userId="2709995e-3ea8-4fb0-9b62-eb8034dec529" providerId="ADAL" clId="{FC3F5C4C-007D-4272-AA90-A5265CC764ED}" dt="2021-10-17T22:57:49.263" v="5182"/>
          <ac:picMkLst>
            <pc:docMk/>
            <pc:sldMk cId="1560105621" sldId="303"/>
            <ac:picMk id="6146" creationId="{44795B66-2C7A-4979-B33B-95BBDAA8A0E0}"/>
          </ac:picMkLst>
        </pc:picChg>
        <pc:picChg chg="add del mod">
          <ac:chgData name="Matthew Suderman" userId="2709995e-3ea8-4fb0-9b62-eb8034dec529" providerId="ADAL" clId="{FC3F5C4C-007D-4272-AA90-A5265CC764ED}" dt="2021-10-17T23:01:04.228" v="5192" actId="478"/>
          <ac:picMkLst>
            <pc:docMk/>
            <pc:sldMk cId="1560105621" sldId="303"/>
            <ac:picMk id="6148" creationId="{90030FC3-1675-4B6B-9E00-B89FDC350EE5}"/>
          </ac:picMkLst>
        </pc:picChg>
        <pc:picChg chg="add del mod">
          <ac:chgData name="Matthew Suderman" userId="2709995e-3ea8-4fb0-9b62-eb8034dec529" providerId="ADAL" clId="{FC3F5C4C-007D-4272-AA90-A5265CC764ED}" dt="2021-10-17T23:01:05.809" v="5193" actId="478"/>
          <ac:picMkLst>
            <pc:docMk/>
            <pc:sldMk cId="1560105621" sldId="303"/>
            <ac:picMk id="6150" creationId="{3CA39F13-B382-44AD-A8B5-F54E9211724F}"/>
          </ac:picMkLst>
        </pc:picChg>
        <pc:picChg chg="add mod">
          <ac:chgData name="Matthew Suderman" userId="2709995e-3ea8-4fb0-9b62-eb8034dec529" providerId="ADAL" clId="{FC3F5C4C-007D-4272-AA90-A5265CC764ED}" dt="2021-10-17T23:02:52.949" v="5218" actId="1038"/>
          <ac:picMkLst>
            <pc:docMk/>
            <pc:sldMk cId="1560105621" sldId="303"/>
            <ac:picMk id="6152" creationId="{EF445413-AE83-404C-BCE9-D1007FEC5726}"/>
          </ac:picMkLst>
        </pc:picChg>
        <pc:picChg chg="add mod">
          <ac:chgData name="Matthew Suderman" userId="2709995e-3ea8-4fb0-9b62-eb8034dec529" providerId="ADAL" clId="{FC3F5C4C-007D-4272-AA90-A5265CC764ED}" dt="2021-10-17T23:02:52.949" v="5218" actId="1038"/>
          <ac:picMkLst>
            <pc:docMk/>
            <pc:sldMk cId="1560105621" sldId="303"/>
            <ac:picMk id="6154" creationId="{4527D15C-C5CF-4B8D-8AE5-B3A7BE80E1F7}"/>
          </ac:picMkLst>
        </pc:picChg>
        <pc:picChg chg="add mod">
          <ac:chgData name="Matthew Suderman" userId="2709995e-3ea8-4fb0-9b62-eb8034dec529" providerId="ADAL" clId="{FC3F5C4C-007D-4272-AA90-A5265CC764ED}" dt="2021-10-17T23:03:25.547" v="5266" actId="1036"/>
          <ac:picMkLst>
            <pc:docMk/>
            <pc:sldMk cId="1560105621" sldId="303"/>
            <ac:picMk id="6156" creationId="{378E1F49-44B9-4C69-B353-58F10F25D0D7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3:13:58.295" v="6007" actId="20577"/>
        <pc:sldMkLst>
          <pc:docMk/>
          <pc:sldMk cId="2458785995" sldId="304"/>
        </pc:sldMkLst>
        <pc:spChg chg="mod">
          <ac:chgData name="Matthew Suderman" userId="2709995e-3ea8-4fb0-9b62-eb8034dec529" providerId="ADAL" clId="{FC3F5C4C-007D-4272-AA90-A5265CC764ED}" dt="2021-10-17T23:06:28.701" v="5299" actId="20577"/>
          <ac:spMkLst>
            <pc:docMk/>
            <pc:sldMk cId="2458785995" sldId="304"/>
            <ac:spMk id="2" creationId="{0CBC7721-17A6-47AA-AE2A-64467D50C921}"/>
          </ac:spMkLst>
        </pc:spChg>
        <pc:spChg chg="mod">
          <ac:chgData name="Matthew Suderman" userId="2709995e-3ea8-4fb0-9b62-eb8034dec529" providerId="ADAL" clId="{FC3F5C4C-007D-4272-AA90-A5265CC764ED}" dt="2021-10-17T23:13:58.295" v="6007" actId="20577"/>
          <ac:spMkLst>
            <pc:docMk/>
            <pc:sldMk cId="2458785995" sldId="304"/>
            <ac:spMk id="3" creationId="{F3765CD9-D86C-4E85-9A5F-C25880464F97}"/>
          </ac:spMkLst>
        </pc:spChg>
        <pc:picChg chg="add mod">
          <ac:chgData name="Matthew Suderman" userId="2709995e-3ea8-4fb0-9b62-eb8034dec529" providerId="ADAL" clId="{FC3F5C4C-007D-4272-AA90-A5265CC764ED}" dt="2021-10-17T23:10:07.682" v="5320" actId="1076"/>
          <ac:picMkLst>
            <pc:docMk/>
            <pc:sldMk cId="2458785995" sldId="304"/>
            <ac:picMk id="4" creationId="{49E96654-F99C-497B-8D9E-4EAAE7D42C41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3:18:37.615" v="6403" actId="1076"/>
        <pc:sldMkLst>
          <pc:docMk/>
          <pc:sldMk cId="1173659520" sldId="305"/>
        </pc:sldMkLst>
        <pc:spChg chg="mod">
          <ac:chgData name="Matthew Suderman" userId="2709995e-3ea8-4fb0-9b62-eb8034dec529" providerId="ADAL" clId="{FC3F5C4C-007D-4272-AA90-A5265CC764ED}" dt="2021-10-17T23:18:16.524" v="6399" actId="1076"/>
          <ac:spMkLst>
            <pc:docMk/>
            <pc:sldMk cId="1173659520" sldId="305"/>
            <ac:spMk id="2" creationId="{94A89378-3433-408F-A38A-D38A7F408B8D}"/>
          </ac:spMkLst>
        </pc:spChg>
        <pc:spChg chg="mod">
          <ac:chgData name="Matthew Suderman" userId="2709995e-3ea8-4fb0-9b62-eb8034dec529" providerId="ADAL" clId="{FC3F5C4C-007D-4272-AA90-A5265CC764ED}" dt="2021-10-17T23:17:09.789" v="6396" actId="20577"/>
          <ac:spMkLst>
            <pc:docMk/>
            <pc:sldMk cId="1173659520" sldId="305"/>
            <ac:spMk id="3" creationId="{B959BB4D-4793-46AA-8DF6-FDE6130BE439}"/>
          </ac:spMkLst>
        </pc:spChg>
        <pc:picChg chg="add mod">
          <ac:chgData name="Matthew Suderman" userId="2709995e-3ea8-4fb0-9b62-eb8034dec529" providerId="ADAL" clId="{FC3F5C4C-007D-4272-AA90-A5265CC764ED}" dt="2021-10-17T23:18:37.615" v="6403" actId="1076"/>
          <ac:picMkLst>
            <pc:docMk/>
            <pc:sldMk cId="1173659520" sldId="305"/>
            <ac:picMk id="7170" creationId="{4DC88A98-2C93-4B97-95F7-FE519530CDDE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3:26:27.718" v="6858" actId="20577"/>
        <pc:sldMkLst>
          <pc:docMk/>
          <pc:sldMk cId="1526593456" sldId="306"/>
        </pc:sldMkLst>
        <pc:spChg chg="mod">
          <ac:chgData name="Matthew Suderman" userId="2709995e-3ea8-4fb0-9b62-eb8034dec529" providerId="ADAL" clId="{FC3F5C4C-007D-4272-AA90-A5265CC764ED}" dt="2021-10-17T23:19:13.503" v="6448" actId="20577"/>
          <ac:spMkLst>
            <pc:docMk/>
            <pc:sldMk cId="1526593456" sldId="306"/>
            <ac:spMk id="2" creationId="{D5E1DB87-34E3-4696-9DB5-7D7F479E493B}"/>
          </ac:spMkLst>
        </pc:spChg>
        <pc:spChg chg="del mod">
          <ac:chgData name="Matthew Suderman" userId="2709995e-3ea8-4fb0-9b62-eb8034dec529" providerId="ADAL" clId="{FC3F5C4C-007D-4272-AA90-A5265CC764ED}" dt="2021-10-17T23:24:08.168" v="6596" actId="478"/>
          <ac:spMkLst>
            <pc:docMk/>
            <pc:sldMk cId="1526593456" sldId="306"/>
            <ac:spMk id="3" creationId="{9FBADBC5-E1F0-4741-B803-FABA2061E1B6}"/>
          </ac:spMkLst>
        </pc:spChg>
        <pc:spChg chg="add del mod">
          <ac:chgData name="Matthew Suderman" userId="2709995e-3ea8-4fb0-9b62-eb8034dec529" providerId="ADAL" clId="{FC3F5C4C-007D-4272-AA90-A5265CC764ED}" dt="2021-10-17T23:24:10.736" v="6597" actId="478"/>
          <ac:spMkLst>
            <pc:docMk/>
            <pc:sldMk cId="1526593456" sldId="306"/>
            <ac:spMk id="5" creationId="{CE3AE4D3-6CEC-4FC9-A1A9-4130F03D92FE}"/>
          </ac:spMkLst>
        </pc:spChg>
        <pc:spChg chg="add mod">
          <ac:chgData name="Matthew Suderman" userId="2709995e-3ea8-4fb0-9b62-eb8034dec529" providerId="ADAL" clId="{FC3F5C4C-007D-4272-AA90-A5265CC764ED}" dt="2021-10-17T23:26:27.718" v="6858" actId="20577"/>
          <ac:spMkLst>
            <pc:docMk/>
            <pc:sldMk cId="1526593456" sldId="306"/>
            <ac:spMk id="6" creationId="{C8AB7BD9-1499-4926-B28D-9D6A396FE54F}"/>
          </ac:spMkLst>
        </pc:spChg>
        <pc:picChg chg="add mod">
          <ac:chgData name="Matthew Suderman" userId="2709995e-3ea8-4fb0-9b62-eb8034dec529" providerId="ADAL" clId="{FC3F5C4C-007D-4272-AA90-A5265CC764ED}" dt="2021-10-17T23:25:53.976" v="6808" actId="1036"/>
          <ac:picMkLst>
            <pc:docMk/>
            <pc:sldMk cId="1526593456" sldId="306"/>
            <ac:picMk id="9218" creationId="{B958D344-B780-4C83-9422-500CDB2E0B84}"/>
          </ac:picMkLst>
        </pc:picChg>
      </pc:sldChg>
      <pc:sldChg chg="modSp new mod">
        <pc:chgData name="Matthew Suderman" userId="2709995e-3ea8-4fb0-9b62-eb8034dec529" providerId="ADAL" clId="{FC3F5C4C-007D-4272-AA90-A5265CC764ED}" dt="2021-10-17T23:33:36.176" v="7309" actId="20577"/>
        <pc:sldMkLst>
          <pc:docMk/>
          <pc:sldMk cId="2451055706" sldId="307"/>
        </pc:sldMkLst>
        <pc:spChg chg="mod">
          <ac:chgData name="Matthew Suderman" userId="2709995e-3ea8-4fb0-9b62-eb8034dec529" providerId="ADAL" clId="{FC3F5C4C-007D-4272-AA90-A5265CC764ED}" dt="2021-10-17T23:29:15.682" v="6899" actId="20577"/>
          <ac:spMkLst>
            <pc:docMk/>
            <pc:sldMk cId="2451055706" sldId="307"/>
            <ac:spMk id="2" creationId="{A0355734-46BE-408D-93E0-822097E2FF12}"/>
          </ac:spMkLst>
        </pc:spChg>
        <pc:spChg chg="mod">
          <ac:chgData name="Matthew Suderman" userId="2709995e-3ea8-4fb0-9b62-eb8034dec529" providerId="ADAL" clId="{FC3F5C4C-007D-4272-AA90-A5265CC764ED}" dt="2021-10-17T23:33:36.176" v="7309" actId="20577"/>
          <ac:spMkLst>
            <pc:docMk/>
            <pc:sldMk cId="2451055706" sldId="307"/>
            <ac:spMk id="3" creationId="{BAD50A57-7C0C-4C71-B0FA-2BA0B4517E8C}"/>
          </ac:spMkLst>
        </pc:spChg>
      </pc:sldChg>
      <pc:sldChg chg="modSp new mod">
        <pc:chgData name="Matthew Suderman" userId="2709995e-3ea8-4fb0-9b62-eb8034dec529" providerId="ADAL" clId="{FC3F5C4C-007D-4272-AA90-A5265CC764ED}" dt="2021-10-18T00:13:07.402" v="10087" actId="20577"/>
        <pc:sldMkLst>
          <pc:docMk/>
          <pc:sldMk cId="1421834082" sldId="308"/>
        </pc:sldMkLst>
        <pc:spChg chg="mod">
          <ac:chgData name="Matthew Suderman" userId="2709995e-3ea8-4fb0-9b62-eb8034dec529" providerId="ADAL" clId="{FC3F5C4C-007D-4272-AA90-A5265CC764ED}" dt="2021-10-17T23:35:58.831" v="7406" actId="20577"/>
          <ac:spMkLst>
            <pc:docMk/>
            <pc:sldMk cId="1421834082" sldId="308"/>
            <ac:spMk id="2" creationId="{9DBE0E14-27A3-46ED-9726-2DC494E53D59}"/>
          </ac:spMkLst>
        </pc:spChg>
        <pc:spChg chg="mod">
          <ac:chgData name="Matthew Suderman" userId="2709995e-3ea8-4fb0-9b62-eb8034dec529" providerId="ADAL" clId="{FC3F5C4C-007D-4272-AA90-A5265CC764ED}" dt="2021-10-18T00:13:07.402" v="10087" actId="20577"/>
          <ac:spMkLst>
            <pc:docMk/>
            <pc:sldMk cId="1421834082" sldId="308"/>
            <ac:spMk id="3" creationId="{CF7532F1-2BBC-493F-8BFD-7BF15087E8FB}"/>
          </ac:spMkLst>
        </pc:spChg>
      </pc:sldChg>
      <pc:sldChg chg="addSp delSp modSp new del mod">
        <pc:chgData name="Matthew Suderman" userId="2709995e-3ea8-4fb0-9b62-eb8034dec529" providerId="ADAL" clId="{FC3F5C4C-007D-4272-AA90-A5265CC764ED}" dt="2021-10-18T00:15:05.991" v="10315" actId="2696"/>
        <pc:sldMkLst>
          <pc:docMk/>
          <pc:sldMk cId="1336174360" sldId="309"/>
        </pc:sldMkLst>
        <pc:spChg chg="mod">
          <ac:chgData name="Matthew Suderman" userId="2709995e-3ea8-4fb0-9b62-eb8034dec529" providerId="ADAL" clId="{FC3F5C4C-007D-4272-AA90-A5265CC764ED}" dt="2021-10-17T23:52:00.190" v="8332" actId="20577"/>
          <ac:spMkLst>
            <pc:docMk/>
            <pc:sldMk cId="1336174360" sldId="309"/>
            <ac:spMk id="2" creationId="{1BD99BC1-BF7E-40CD-B8DE-3CB69096F02C}"/>
          </ac:spMkLst>
        </pc:spChg>
        <pc:spChg chg="mod">
          <ac:chgData name="Matthew Suderman" userId="2709995e-3ea8-4fb0-9b62-eb8034dec529" providerId="ADAL" clId="{FC3F5C4C-007D-4272-AA90-A5265CC764ED}" dt="2021-10-17T23:52:21.934" v="8343" actId="113"/>
          <ac:spMkLst>
            <pc:docMk/>
            <pc:sldMk cId="1336174360" sldId="309"/>
            <ac:spMk id="3" creationId="{4D535B64-B9CE-4954-8516-96FB27874BFF}"/>
          </ac:spMkLst>
        </pc:spChg>
        <pc:picChg chg="add del mod">
          <ac:chgData name="Matthew Suderman" userId="2709995e-3ea8-4fb0-9b62-eb8034dec529" providerId="ADAL" clId="{FC3F5C4C-007D-4272-AA90-A5265CC764ED}" dt="2021-10-17T23:53:08.030" v="8348" actId="478"/>
          <ac:picMkLst>
            <pc:docMk/>
            <pc:sldMk cId="1336174360" sldId="309"/>
            <ac:picMk id="10242" creationId="{5452A437-B3C0-46C5-ADCD-A46BC282E106}"/>
          </ac:picMkLst>
        </pc:picChg>
        <pc:picChg chg="add mod">
          <ac:chgData name="Matthew Suderman" userId="2709995e-3ea8-4fb0-9b62-eb8034dec529" providerId="ADAL" clId="{FC3F5C4C-007D-4272-AA90-A5265CC764ED}" dt="2021-10-17T23:54:58.795" v="8355" actId="14100"/>
          <ac:picMkLst>
            <pc:docMk/>
            <pc:sldMk cId="1336174360" sldId="309"/>
            <ac:picMk id="10244" creationId="{7FDB5079-5279-42D1-98EA-9C1A2C14D8BA}"/>
          </ac:picMkLst>
        </pc:picChg>
        <pc:picChg chg="add mod">
          <ac:chgData name="Matthew Suderman" userId="2709995e-3ea8-4fb0-9b62-eb8034dec529" providerId="ADAL" clId="{FC3F5C4C-007D-4272-AA90-A5265CC764ED}" dt="2021-10-17T23:55:06.507" v="8357" actId="14100"/>
          <ac:picMkLst>
            <pc:docMk/>
            <pc:sldMk cId="1336174360" sldId="309"/>
            <ac:picMk id="10246" creationId="{A27A5C70-64A9-4F2E-B483-6CDC8A7550F5}"/>
          </ac:picMkLst>
        </pc:picChg>
      </pc:sldChg>
      <pc:sldChg chg="addSp modSp add mod">
        <pc:chgData name="Matthew Suderman" userId="2709995e-3ea8-4fb0-9b62-eb8034dec529" providerId="ADAL" clId="{FC3F5C4C-007D-4272-AA90-A5265CC764ED}" dt="2021-10-18T00:14:58.184" v="10314" actId="1036"/>
        <pc:sldMkLst>
          <pc:docMk/>
          <pc:sldMk cId="3934191110" sldId="310"/>
        </pc:sldMkLst>
        <pc:spChg chg="mod">
          <ac:chgData name="Matthew Suderman" userId="2709995e-3ea8-4fb0-9b62-eb8034dec529" providerId="ADAL" clId="{FC3F5C4C-007D-4272-AA90-A5265CC764ED}" dt="2021-10-18T00:10:53.118" v="9757" actId="20577"/>
          <ac:spMkLst>
            <pc:docMk/>
            <pc:sldMk cId="3934191110" sldId="310"/>
            <ac:spMk id="2" creationId="{9DBE0E14-27A3-46ED-9726-2DC494E53D59}"/>
          </ac:spMkLst>
        </pc:spChg>
        <pc:spChg chg="mod">
          <ac:chgData name="Matthew Suderman" userId="2709995e-3ea8-4fb0-9b62-eb8034dec529" providerId="ADAL" clId="{FC3F5C4C-007D-4272-AA90-A5265CC764ED}" dt="2021-10-18T00:14:41.676" v="10293" actId="20577"/>
          <ac:spMkLst>
            <pc:docMk/>
            <pc:sldMk cId="3934191110" sldId="310"/>
            <ac:spMk id="3" creationId="{CF7532F1-2BBC-493F-8BFD-7BF15087E8FB}"/>
          </ac:spMkLst>
        </pc:spChg>
        <pc:picChg chg="add mod">
          <ac:chgData name="Matthew Suderman" userId="2709995e-3ea8-4fb0-9b62-eb8034dec529" providerId="ADAL" clId="{FC3F5C4C-007D-4272-AA90-A5265CC764ED}" dt="2021-10-18T00:14:58.184" v="10314" actId="1036"/>
          <ac:picMkLst>
            <pc:docMk/>
            <pc:sldMk cId="3934191110" sldId="310"/>
            <ac:picMk id="4" creationId="{5EDED305-1BB5-49D4-9E91-CCEB29A515A5}"/>
          </ac:picMkLst>
        </pc:picChg>
        <pc:picChg chg="add mod">
          <ac:chgData name="Matthew Suderman" userId="2709995e-3ea8-4fb0-9b62-eb8034dec529" providerId="ADAL" clId="{FC3F5C4C-007D-4272-AA90-A5265CC764ED}" dt="2021-10-18T00:14:58.184" v="10314" actId="1036"/>
          <ac:picMkLst>
            <pc:docMk/>
            <pc:sldMk cId="3934191110" sldId="310"/>
            <ac:picMk id="5" creationId="{816928DF-0F00-4A54-9235-D5646D331F56}"/>
          </ac:picMkLst>
        </pc:picChg>
      </pc:sldChg>
    </pc:docChg>
  </pc:docChgLst>
  <pc:docChgLst>
    <pc:chgData name="Matthew Suderman" userId="2709995e-3ea8-4fb0-9b62-eb8034dec529" providerId="ADAL" clId="{37585BB9-C2A3-49A6-AE98-61830FCDBBE6}"/>
    <pc:docChg chg="undo redo custSel addSld delSld modSld sldOrd">
      <pc:chgData name="Matthew Suderman" userId="2709995e-3ea8-4fb0-9b62-eb8034dec529" providerId="ADAL" clId="{37585BB9-C2A3-49A6-AE98-61830FCDBBE6}" dt="2021-07-05T11:00:42.438" v="4433" actId="20577"/>
      <pc:docMkLst>
        <pc:docMk/>
      </pc:docMkLst>
      <pc:sldChg chg="modSp mod">
        <pc:chgData name="Matthew Suderman" userId="2709995e-3ea8-4fb0-9b62-eb8034dec529" providerId="ADAL" clId="{37585BB9-C2A3-49A6-AE98-61830FCDBBE6}" dt="2021-06-27T13:10:44.473" v="6" actId="20577"/>
        <pc:sldMkLst>
          <pc:docMk/>
          <pc:sldMk cId="0" sldId="288"/>
        </pc:sldMkLst>
        <pc:spChg chg="mod">
          <ac:chgData name="Matthew Suderman" userId="2709995e-3ea8-4fb0-9b62-eb8034dec529" providerId="ADAL" clId="{37585BB9-C2A3-49A6-AE98-61830FCDBBE6}" dt="2021-06-27T13:10:44.473" v="6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37585BB9-C2A3-49A6-AE98-61830FCDBBE6}" dt="2021-07-05T10:30:51.127" v="4043" actId="20577"/>
        <pc:sldMkLst>
          <pc:docMk/>
          <pc:sldMk cId="0" sldId="318"/>
        </pc:sldMkLst>
        <pc:spChg chg="mod">
          <ac:chgData name="Matthew Suderman" userId="2709995e-3ea8-4fb0-9b62-eb8034dec529" providerId="ADAL" clId="{37585BB9-C2A3-49A6-AE98-61830FCDBBE6}" dt="2021-06-27T14:05:32.965" v="101" actId="20577"/>
          <ac:spMkLst>
            <pc:docMk/>
            <pc:sldMk cId="0" sldId="318"/>
            <ac:spMk id="2" creationId="{00000000-0000-0000-0000-000000000000}"/>
          </ac:spMkLst>
        </pc:spChg>
        <pc:spChg chg="add del mod">
          <ac:chgData name="Matthew Suderman" userId="2709995e-3ea8-4fb0-9b62-eb8034dec529" providerId="ADAL" clId="{37585BB9-C2A3-49A6-AE98-61830FCDBBE6}" dt="2021-07-05T10:30:51.127" v="4043" actId="20577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7-05T10:30:07.093" v="4003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701847933" sldId="323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951934433" sldId="324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382524209" sldId="325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746240235" sldId="326"/>
        </pc:sldMkLst>
      </pc:sldChg>
      <pc:sldChg chg="modSp mod modAnim">
        <pc:chgData name="Matthew Suderman" userId="2709995e-3ea8-4fb0-9b62-eb8034dec529" providerId="ADAL" clId="{37585BB9-C2A3-49A6-AE98-61830FCDBBE6}" dt="2021-06-27T21:25:23.621" v="2133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37585BB9-C2A3-49A6-AE98-61830FCDBBE6}" dt="2021-06-27T21:20:19.647" v="1714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37585BB9-C2A3-49A6-AE98-61830FCDBBE6}" dt="2021-06-27T21:25:23.621" v="2133" actId="20577"/>
          <ac:spMkLst>
            <pc:docMk/>
            <pc:sldMk cId="1714534942" sldId="327"/>
            <ac:spMk id="3" creationId="{F7F024D1-3E6E-484D-A894-9F9753EC8BFB}"/>
          </ac:spMkLst>
        </pc:spChg>
      </pc:sldChg>
      <pc:sldChg chg="delSp modSp add mod">
        <pc:chgData name="Matthew Suderman" userId="2709995e-3ea8-4fb0-9b62-eb8034dec529" providerId="ADAL" clId="{37585BB9-C2A3-49A6-AE98-61830FCDBBE6}" dt="2021-06-27T14:07:05.928" v="144" actId="478"/>
        <pc:sldMkLst>
          <pc:docMk/>
          <pc:sldMk cId="212326430" sldId="328"/>
        </pc:sldMkLst>
        <pc:spChg chg="mod">
          <ac:chgData name="Matthew Suderman" userId="2709995e-3ea8-4fb0-9b62-eb8034dec529" providerId="ADAL" clId="{37585BB9-C2A3-49A6-AE98-61830FCDBBE6}" dt="2021-06-27T14:05:39.664" v="113" actId="20577"/>
          <ac:spMkLst>
            <pc:docMk/>
            <pc:sldMk cId="212326430" sldId="328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37585BB9-C2A3-49A6-AE98-61830FCDBBE6}" dt="2021-06-27T14:07:05.928" v="144" actId="478"/>
          <ac:spMkLst>
            <pc:docMk/>
            <pc:sldMk cId="212326430" sldId="32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6-27T14:06:56.054" v="143" actId="20577"/>
          <ac:graphicFrameMkLst>
            <pc:docMk/>
            <pc:sldMk cId="212326430" sldId="32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966900351" sldId="328"/>
        </pc:sldMkLst>
      </pc:sldChg>
      <pc:sldChg chg="modSp new mod">
        <pc:chgData name="Matthew Suderman" userId="2709995e-3ea8-4fb0-9b62-eb8034dec529" providerId="ADAL" clId="{37585BB9-C2A3-49A6-AE98-61830FCDBBE6}" dt="2021-06-27T21:48:59.342" v="3759" actId="20577"/>
        <pc:sldMkLst>
          <pc:docMk/>
          <pc:sldMk cId="403594669" sldId="329"/>
        </pc:sldMkLst>
        <pc:spChg chg="mod">
          <ac:chgData name="Matthew Suderman" userId="2709995e-3ea8-4fb0-9b62-eb8034dec529" providerId="ADAL" clId="{37585BB9-C2A3-49A6-AE98-61830FCDBBE6}" dt="2021-06-27T21:48:59.342" v="3759" actId="20577"/>
          <ac:spMkLst>
            <pc:docMk/>
            <pc:sldMk cId="403594669" sldId="329"/>
            <ac:spMk id="2" creationId="{C7997E45-FF39-4215-B8A3-B8457EB42F04}"/>
          </ac:spMkLst>
        </pc:spChg>
        <pc:spChg chg="mod">
          <ac:chgData name="Matthew Suderman" userId="2709995e-3ea8-4fb0-9b62-eb8034dec529" providerId="ADAL" clId="{37585BB9-C2A3-49A6-AE98-61830FCDBBE6}" dt="2021-06-27T20:36:19.475" v="527" actId="404"/>
          <ac:spMkLst>
            <pc:docMk/>
            <pc:sldMk cId="403594669" sldId="329"/>
            <ac:spMk id="3" creationId="{FFEED585-BFC5-448A-A56E-63812EA3CF7E}"/>
          </ac:spMkLst>
        </pc:spChg>
      </pc:sldChg>
      <pc:sldChg chg="modSp new mod">
        <pc:chgData name="Matthew Suderman" userId="2709995e-3ea8-4fb0-9b62-eb8034dec529" providerId="ADAL" clId="{37585BB9-C2A3-49A6-AE98-61830FCDBBE6}" dt="2021-07-05T10:59:16.591" v="4323" actId="20577"/>
        <pc:sldMkLst>
          <pc:docMk/>
          <pc:sldMk cId="309696368" sldId="330"/>
        </pc:sldMkLst>
        <pc:spChg chg="mod">
          <ac:chgData name="Matthew Suderman" userId="2709995e-3ea8-4fb0-9b62-eb8034dec529" providerId="ADAL" clId="{37585BB9-C2A3-49A6-AE98-61830FCDBBE6}" dt="2021-06-27T20:47:07.679" v="564" actId="20577"/>
          <ac:spMkLst>
            <pc:docMk/>
            <pc:sldMk cId="309696368" sldId="330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9:16.591" v="4323" actId="20577"/>
          <ac:spMkLst>
            <pc:docMk/>
            <pc:sldMk cId="309696368" sldId="330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4252548372" sldId="330"/>
        </pc:sldMkLst>
      </pc:sldChg>
      <pc:sldChg chg="modSp add mod">
        <pc:chgData name="Matthew Suderman" userId="2709995e-3ea8-4fb0-9b62-eb8034dec529" providerId="ADAL" clId="{37585BB9-C2A3-49A6-AE98-61830FCDBBE6}" dt="2021-07-05T10:57:02.569" v="4116" actId="20577"/>
        <pc:sldMkLst>
          <pc:docMk/>
          <pc:sldMk cId="2769068046" sldId="331"/>
        </pc:sldMkLst>
        <pc:spChg chg="mod">
          <ac:chgData name="Matthew Suderman" userId="2709995e-3ea8-4fb0-9b62-eb8034dec529" providerId="ADAL" clId="{37585BB9-C2A3-49A6-AE98-61830FCDBBE6}" dt="2021-06-27T21:03:09.753" v="1285" actId="20577"/>
          <ac:spMkLst>
            <pc:docMk/>
            <pc:sldMk cId="2769068046" sldId="331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7:02.569" v="4116" actId="20577"/>
          <ac:spMkLst>
            <pc:docMk/>
            <pc:sldMk cId="2769068046" sldId="331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994264867" sldId="331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3683323943" sldId="332"/>
        </pc:sldMkLst>
      </pc:sldChg>
      <pc:sldChg chg="modSp new mod">
        <pc:chgData name="Matthew Suderman" userId="2709995e-3ea8-4fb0-9b62-eb8034dec529" providerId="ADAL" clId="{37585BB9-C2A3-49A6-AE98-61830FCDBBE6}" dt="2021-06-27T21:36:11.863" v="2820" actId="20577"/>
        <pc:sldMkLst>
          <pc:docMk/>
          <pc:sldMk cId="4128374880" sldId="332"/>
        </pc:sldMkLst>
        <pc:spChg chg="mod">
          <ac:chgData name="Matthew Suderman" userId="2709995e-3ea8-4fb0-9b62-eb8034dec529" providerId="ADAL" clId="{37585BB9-C2A3-49A6-AE98-61830FCDBBE6}" dt="2021-06-27T21:34:45.630" v="2749" actId="20577"/>
          <ac:spMkLst>
            <pc:docMk/>
            <pc:sldMk cId="4128374880" sldId="332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36:11.863" v="2820" actId="20577"/>
          <ac:spMkLst>
            <pc:docMk/>
            <pc:sldMk cId="4128374880" sldId="332"/>
            <ac:spMk id="3" creationId="{A3B83DDA-8F90-4FAB-89C8-C50FE273835C}"/>
          </ac:spMkLst>
        </pc:spChg>
      </pc:sldChg>
      <pc:sldChg chg="modSp add mod">
        <pc:chgData name="Matthew Suderman" userId="2709995e-3ea8-4fb0-9b62-eb8034dec529" providerId="ADAL" clId="{37585BB9-C2A3-49A6-AE98-61830FCDBBE6}" dt="2021-06-27T21:40:09.816" v="3178" actId="20577"/>
        <pc:sldMkLst>
          <pc:docMk/>
          <pc:sldMk cId="1115488799" sldId="333"/>
        </pc:sldMkLst>
        <pc:spChg chg="mod">
          <ac:chgData name="Matthew Suderman" userId="2709995e-3ea8-4fb0-9b62-eb8034dec529" providerId="ADAL" clId="{37585BB9-C2A3-49A6-AE98-61830FCDBBE6}" dt="2021-06-27T21:36:43.058" v="2827" actId="20577"/>
          <ac:spMkLst>
            <pc:docMk/>
            <pc:sldMk cId="1115488799" sldId="333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40:09.816" v="3178" actId="20577"/>
          <ac:spMkLst>
            <pc:docMk/>
            <pc:sldMk cId="1115488799" sldId="333"/>
            <ac:spMk id="3" creationId="{A3B83DDA-8F90-4FAB-89C8-C50FE273835C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1631015651" sldId="333"/>
        </pc:sldMkLst>
      </pc:sldChg>
      <pc:sldChg chg="addSp modSp new mod ord">
        <pc:chgData name="Matthew Suderman" userId="2709995e-3ea8-4fb0-9b62-eb8034dec529" providerId="ADAL" clId="{37585BB9-C2A3-49A6-AE98-61830FCDBBE6}" dt="2021-07-05T11:00:42.438" v="4433" actId="20577"/>
        <pc:sldMkLst>
          <pc:docMk/>
          <pc:sldMk cId="2545536960" sldId="334"/>
        </pc:sldMkLst>
        <pc:spChg chg="mod">
          <ac:chgData name="Matthew Suderman" userId="2709995e-3ea8-4fb0-9b62-eb8034dec529" providerId="ADAL" clId="{37585BB9-C2A3-49A6-AE98-61830FCDBBE6}" dt="2021-07-05T11:00:42.438" v="4433" actId="20577"/>
          <ac:spMkLst>
            <pc:docMk/>
            <pc:sldMk cId="2545536960" sldId="334"/>
            <ac:spMk id="2" creationId="{4B8FFF6D-F6A7-4B63-9DA7-604ABA81EB2E}"/>
          </ac:spMkLst>
        </pc:spChg>
        <pc:spChg chg="mod">
          <ac:chgData name="Matthew Suderman" userId="2709995e-3ea8-4fb0-9b62-eb8034dec529" providerId="ADAL" clId="{37585BB9-C2A3-49A6-AE98-61830FCDBBE6}" dt="2021-07-05T11:00:20.037" v="4412" actId="20577"/>
          <ac:spMkLst>
            <pc:docMk/>
            <pc:sldMk cId="2545536960" sldId="334"/>
            <ac:spMk id="3" creationId="{61B65F74-A3EA-4D15-B29B-3EC788503D03}"/>
          </ac:spMkLst>
        </pc:spChg>
        <pc:graphicFrameChg chg="add mod modGraphic">
          <ac:chgData name="Matthew Suderman" userId="2709995e-3ea8-4fb0-9b62-eb8034dec529" providerId="ADAL" clId="{37585BB9-C2A3-49A6-AE98-61830FCDBBE6}" dt="2021-06-27T21:47:27.497" v="3752" actId="1076"/>
          <ac:graphicFrameMkLst>
            <pc:docMk/>
            <pc:sldMk cId="2545536960" sldId="334"/>
            <ac:graphicFrameMk id="4" creationId="{4F3ACF82-7EF8-4C89-98E1-35E99317E8C3}"/>
          </ac:graphicFrameMkLst>
        </pc:graphicFrameChg>
      </pc:sldChg>
      <pc:sldChg chg="modSp new del mod">
        <pc:chgData name="Matthew Suderman" userId="2709995e-3ea8-4fb0-9b62-eb8034dec529" providerId="ADAL" clId="{37585BB9-C2A3-49A6-AE98-61830FCDBBE6}" dt="2021-06-27T22:00:23.572" v="3815" actId="2696"/>
        <pc:sldMkLst>
          <pc:docMk/>
          <pc:sldMk cId="2810247385" sldId="335"/>
        </pc:sldMkLst>
        <pc:spChg chg="mod">
          <ac:chgData name="Matthew Suderman" userId="2709995e-3ea8-4fb0-9b62-eb8034dec529" providerId="ADAL" clId="{37585BB9-C2A3-49A6-AE98-61830FCDBBE6}" dt="2021-06-27T21:54:50.181" v="3814" actId="20577"/>
          <ac:spMkLst>
            <pc:docMk/>
            <pc:sldMk cId="2810247385" sldId="335"/>
            <ac:spMk id="2" creationId="{B68B42F4-0207-4B24-AC81-0CEB6A97528E}"/>
          </ac:spMkLst>
        </pc:spChg>
        <pc:spChg chg="mod">
          <ac:chgData name="Matthew Suderman" userId="2709995e-3ea8-4fb0-9b62-eb8034dec529" providerId="ADAL" clId="{37585BB9-C2A3-49A6-AE98-61830FCDBBE6}" dt="2021-06-27T21:54:46.972" v="3813" actId="20577"/>
          <ac:spMkLst>
            <pc:docMk/>
            <pc:sldMk cId="2810247385" sldId="335"/>
            <ac:spMk id="3" creationId="{CBEECE52-A7DD-472B-B5FF-8634CBD3F31B}"/>
          </ac:spMkLst>
        </pc:spChg>
      </pc:sldChg>
    </pc:docChg>
  </pc:docChgLst>
  <pc:docChgLst>
    <pc:chgData name="Matthew Suderman" userId="2709995e-3ea8-4fb0-9b62-eb8034dec529" providerId="ADAL" clId="{EC3AB5F6-00C2-4549-A35F-FBC6D0FCCF80}"/>
    <pc:docChg chg="undo custSel addSld delSld modSld">
      <pc:chgData name="Matthew Suderman" userId="2709995e-3ea8-4fb0-9b62-eb8034dec529" providerId="ADAL" clId="{EC3AB5F6-00C2-4549-A35F-FBC6D0FCCF80}" dt="2021-10-31T19:46:06.591" v="5244"/>
      <pc:docMkLst>
        <pc:docMk/>
      </pc:docMkLst>
      <pc:sldChg chg="modSp mod">
        <pc:chgData name="Matthew Suderman" userId="2709995e-3ea8-4fb0-9b62-eb8034dec529" providerId="ADAL" clId="{EC3AB5F6-00C2-4549-A35F-FBC6D0FCCF80}" dt="2021-10-31T17:07:05.883" v="135" actId="20577"/>
        <pc:sldMkLst>
          <pc:docMk/>
          <pc:sldMk cId="0" sldId="288"/>
        </pc:sldMkLst>
        <pc:spChg chg="mod">
          <ac:chgData name="Matthew Suderman" userId="2709995e-3ea8-4fb0-9b62-eb8034dec529" providerId="ADAL" clId="{EC3AB5F6-00C2-4549-A35F-FBC6D0FCCF80}" dt="2021-10-31T17:07:05.883" v="135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EC3AB5F6-00C2-4549-A35F-FBC6D0FCCF80}" dt="2021-10-31T17:06:44.543" v="112" actId="2061"/>
        <pc:sldMkLst>
          <pc:docMk/>
          <pc:sldMk cId="2594997046" sldId="293"/>
        </pc:sldMkLst>
        <pc:graphicFrameChg chg="mod modGraphic">
          <ac:chgData name="Matthew Suderman" userId="2709995e-3ea8-4fb0-9b62-eb8034dec529" providerId="ADAL" clId="{EC3AB5F6-00C2-4549-A35F-FBC6D0FCCF80}" dt="2021-10-31T17:06:44.543" v="112" actId="2061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modSp mod modAnim">
        <pc:chgData name="Matthew Suderman" userId="2709995e-3ea8-4fb0-9b62-eb8034dec529" providerId="ADAL" clId="{EC3AB5F6-00C2-4549-A35F-FBC6D0FCCF80}" dt="2021-10-31T17:44:18.405" v="565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EC3AB5F6-00C2-4549-A35F-FBC6D0FCCF80}" dt="2021-10-31T17:34:52.597" v="255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EC3AB5F6-00C2-4549-A35F-FBC6D0FCCF80}" dt="2021-10-31T17:44:18.405" v="565" actId="20577"/>
          <ac:spMkLst>
            <pc:docMk/>
            <pc:sldMk cId="316733845" sldId="295"/>
            <ac:spMk id="3" creationId="{C42E9CF8-2587-4F83-9062-3DA613FE3078}"/>
          </ac:spMkLst>
        </pc:spChg>
      </pc:sldChg>
      <pc:sldChg chg="addSp delSp modSp new mod modClrScheme chgLayout">
        <pc:chgData name="Matthew Suderman" userId="2709995e-3ea8-4fb0-9b62-eb8034dec529" providerId="ADAL" clId="{EC3AB5F6-00C2-4549-A35F-FBC6D0FCCF80}" dt="2021-10-31T18:43:32.670" v="2725" actId="1076"/>
        <pc:sldMkLst>
          <pc:docMk/>
          <pc:sldMk cId="2921165612" sldId="296"/>
        </pc:sldMkLst>
        <pc:spChg chg="del">
          <ac:chgData name="Matthew Suderman" userId="2709995e-3ea8-4fb0-9b62-eb8034dec529" providerId="ADAL" clId="{EC3AB5F6-00C2-4549-A35F-FBC6D0FCCF80}" dt="2021-10-31T17:31:35.437" v="154" actId="700"/>
          <ac:spMkLst>
            <pc:docMk/>
            <pc:sldMk cId="2921165612" sldId="296"/>
            <ac:spMk id="2" creationId="{2D6CC451-F829-4E4D-940C-EC2F4119C5F4}"/>
          </ac:spMkLst>
        </pc:spChg>
        <pc:spChg chg="del">
          <ac:chgData name="Matthew Suderman" userId="2709995e-3ea8-4fb0-9b62-eb8034dec529" providerId="ADAL" clId="{EC3AB5F6-00C2-4549-A35F-FBC6D0FCCF80}" dt="2021-10-31T17:31:35.437" v="154" actId="700"/>
          <ac:spMkLst>
            <pc:docMk/>
            <pc:sldMk cId="2921165612" sldId="296"/>
            <ac:spMk id="3" creationId="{4BE7F732-DD2E-4B41-B38B-89C812F572E1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4" creationId="{2B234CF6-C7EA-4F03-8785-F283C4EA16BF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9" creationId="{049C85BB-8746-4294-AE19-5E1AF0377F21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10" creationId="{444E4033-8313-42A2-9DBC-B5F2B515166C}"/>
          </ac:spMkLst>
        </pc:spChg>
        <pc:spChg chg="add del mod">
          <ac:chgData name="Matthew Suderman" userId="2709995e-3ea8-4fb0-9b62-eb8034dec529" providerId="ADAL" clId="{EC3AB5F6-00C2-4549-A35F-FBC6D0FCCF80}" dt="2021-10-31T18:00:26.671" v="732" actId="478"/>
          <ac:spMkLst>
            <pc:docMk/>
            <pc:sldMk cId="2921165612" sldId="296"/>
            <ac:spMk id="12" creationId="{23D432C3-B30C-49E1-9DB8-49A47292EAF7}"/>
          </ac:spMkLst>
        </pc:spChg>
        <pc:spChg chg="add mod">
          <ac:chgData name="Matthew Suderman" userId="2709995e-3ea8-4fb0-9b62-eb8034dec529" providerId="ADAL" clId="{EC3AB5F6-00C2-4549-A35F-FBC6D0FCCF80}" dt="2021-10-31T18:43:32.670" v="2725" actId="1076"/>
          <ac:spMkLst>
            <pc:docMk/>
            <pc:sldMk cId="2921165612" sldId="296"/>
            <ac:spMk id="15" creationId="{1FB53A6E-0946-45B8-96E8-5A063E0EAA85}"/>
          </ac:spMkLst>
        </pc:spChg>
        <pc:grpChg chg="add del mod">
          <ac:chgData name="Matthew Suderman" userId="2709995e-3ea8-4fb0-9b62-eb8034dec529" providerId="ADAL" clId="{EC3AB5F6-00C2-4549-A35F-FBC6D0FCCF80}" dt="2021-10-31T18:13:22.186" v="1277" actId="478"/>
          <ac:grpSpMkLst>
            <pc:docMk/>
            <pc:sldMk cId="2921165612" sldId="296"/>
            <ac:grpSpMk id="8" creationId="{CFFDD89D-CC3F-46BD-8E50-542118220788}"/>
          </ac:grpSpMkLst>
        </pc:grpChg>
        <pc:graphicFrameChg chg="add mod modGraphic">
          <ac:chgData name="Matthew Suderman" userId="2709995e-3ea8-4fb0-9b62-eb8034dec529" providerId="ADAL" clId="{EC3AB5F6-00C2-4549-A35F-FBC6D0FCCF80}" dt="2021-10-31T18:14:08.758" v="1287" actId="1076"/>
          <ac:graphicFrameMkLst>
            <pc:docMk/>
            <pc:sldMk cId="2921165612" sldId="296"/>
            <ac:graphicFrameMk id="11" creationId="{4C41E6C6-F9E3-433D-83D3-93DCC73145D9}"/>
          </ac:graphicFrameMkLst>
        </pc:graphicFrameChg>
        <pc:picChg chg="add del mod">
          <ac:chgData name="Matthew Suderman" userId="2709995e-3ea8-4fb0-9b62-eb8034dec529" providerId="ADAL" clId="{EC3AB5F6-00C2-4549-A35F-FBC6D0FCCF80}" dt="2021-10-31T17:49:26.007" v="567" actId="478"/>
          <ac:picMkLst>
            <pc:docMk/>
            <pc:sldMk cId="2921165612" sldId="296"/>
            <ac:picMk id="5" creationId="{15BE9BDF-4104-40AA-8225-5D6A350DCD43}"/>
          </ac:picMkLst>
        </pc:picChg>
        <pc:picChg chg="add del mod">
          <ac:chgData name="Matthew Suderman" userId="2709995e-3ea8-4fb0-9b62-eb8034dec529" providerId="ADAL" clId="{EC3AB5F6-00C2-4549-A35F-FBC6D0FCCF80}" dt="2021-10-31T18:13:12.100" v="1275" actId="478"/>
          <ac:picMkLst>
            <pc:docMk/>
            <pc:sldMk cId="2921165612" sldId="296"/>
            <ac:picMk id="7" creationId="{AA5FDEF8-712C-40EF-B149-6AED7664B927}"/>
          </ac:picMkLst>
        </pc:picChg>
        <pc:picChg chg="add mod">
          <ac:chgData name="Matthew Suderman" userId="2709995e-3ea8-4fb0-9b62-eb8034dec529" providerId="ADAL" clId="{EC3AB5F6-00C2-4549-A35F-FBC6D0FCCF80}" dt="2021-10-31T18:43:22.863" v="2724" actId="732"/>
          <ac:picMkLst>
            <pc:docMk/>
            <pc:sldMk cId="2921165612" sldId="296"/>
            <ac:picMk id="1026" creationId="{CF6BF510-3FC9-475D-8480-A425905828AF}"/>
          </ac:picMkLst>
        </pc:picChg>
        <pc:picChg chg="add mod">
          <ac:chgData name="Matthew Suderman" userId="2709995e-3ea8-4fb0-9b62-eb8034dec529" providerId="ADAL" clId="{EC3AB5F6-00C2-4549-A35F-FBC6D0FCCF80}" dt="2021-10-31T17:59:55.639" v="724" actId="732"/>
          <ac:picMkLst>
            <pc:docMk/>
            <pc:sldMk cId="2921165612" sldId="296"/>
            <ac:picMk id="1028" creationId="{98F73833-2FCA-4C1F-A6BF-59CEB8B9D393}"/>
          </ac:picMkLst>
        </pc:picChg>
      </pc:sldChg>
      <pc:sldChg chg="del">
        <pc:chgData name="Matthew Suderman" userId="2709995e-3ea8-4fb0-9b62-eb8034dec529" providerId="ADAL" clId="{EC3AB5F6-00C2-4549-A35F-FBC6D0FCCF80}" dt="2021-10-31T17:07:11.946" v="140" actId="47"/>
        <pc:sldMkLst>
          <pc:docMk/>
          <pc:sldMk cId="2303961732" sldId="297"/>
        </pc:sldMkLst>
      </pc:sldChg>
      <pc:sldChg chg="addSp delSp modSp add mod modAnim">
        <pc:chgData name="Matthew Suderman" userId="2709995e-3ea8-4fb0-9b62-eb8034dec529" providerId="ADAL" clId="{EC3AB5F6-00C2-4549-A35F-FBC6D0FCCF80}" dt="2021-10-31T18:36:24.314" v="2312" actId="14100"/>
        <pc:sldMkLst>
          <pc:docMk/>
          <pc:sldMk cId="4283011390" sldId="297"/>
        </pc:sldMkLst>
        <pc:spChg chg="mod">
          <ac:chgData name="Matthew Suderman" userId="2709995e-3ea8-4fb0-9b62-eb8034dec529" providerId="ADAL" clId="{EC3AB5F6-00C2-4549-A35F-FBC6D0FCCF80}" dt="2021-10-31T18:16:00.042" v="1304" actId="1076"/>
          <ac:spMkLst>
            <pc:docMk/>
            <pc:sldMk cId="4283011390" sldId="297"/>
            <ac:spMk id="4" creationId="{2B234CF6-C7EA-4F03-8785-F283C4EA16BF}"/>
          </ac:spMkLst>
        </pc:spChg>
        <pc:spChg chg="mod">
          <ac:chgData name="Matthew Suderman" userId="2709995e-3ea8-4fb0-9b62-eb8034dec529" providerId="ADAL" clId="{EC3AB5F6-00C2-4549-A35F-FBC6D0FCCF80}" dt="2021-10-31T18:21:10.730" v="1434" actId="20577"/>
          <ac:spMkLst>
            <pc:docMk/>
            <pc:sldMk cId="4283011390" sldId="297"/>
            <ac:spMk id="9" creationId="{049C85BB-8746-4294-AE19-5E1AF0377F21}"/>
          </ac:spMkLst>
        </pc:spChg>
        <pc:spChg chg="mod">
          <ac:chgData name="Matthew Suderman" userId="2709995e-3ea8-4fb0-9b62-eb8034dec529" providerId="ADAL" clId="{EC3AB5F6-00C2-4549-A35F-FBC6D0FCCF80}" dt="2021-10-31T18:21:44.359" v="1455" actId="20577"/>
          <ac:spMkLst>
            <pc:docMk/>
            <pc:sldMk cId="4283011390" sldId="297"/>
            <ac:spMk id="10" creationId="{444E4033-8313-42A2-9DBC-B5F2B515166C}"/>
          </ac:spMkLst>
        </pc:spChg>
        <pc:spChg chg="add mod">
          <ac:chgData name="Matthew Suderman" userId="2709995e-3ea8-4fb0-9b62-eb8034dec529" providerId="ADAL" clId="{EC3AB5F6-00C2-4549-A35F-FBC6D0FCCF80}" dt="2021-10-31T18:36:24.314" v="2312" actId="14100"/>
          <ac:spMkLst>
            <pc:docMk/>
            <pc:sldMk cId="4283011390" sldId="297"/>
            <ac:spMk id="12" creationId="{DBC43BFD-177C-41F3-845E-D016D9B81D54}"/>
          </ac:spMkLst>
        </pc:spChg>
        <pc:grpChg chg="mod">
          <ac:chgData name="Matthew Suderman" userId="2709995e-3ea8-4fb0-9b62-eb8034dec529" providerId="ADAL" clId="{EC3AB5F6-00C2-4549-A35F-FBC6D0FCCF80}" dt="2021-10-31T18:16:00.042" v="1304" actId="1076"/>
          <ac:grpSpMkLst>
            <pc:docMk/>
            <pc:sldMk cId="4283011390" sldId="297"/>
            <ac:grpSpMk id="8" creationId="{CFFDD89D-CC3F-46BD-8E50-542118220788}"/>
          </ac:grpSpMkLst>
        </pc:grpChg>
        <pc:graphicFrameChg chg="del">
          <ac:chgData name="Matthew Suderman" userId="2709995e-3ea8-4fb0-9b62-eb8034dec529" providerId="ADAL" clId="{EC3AB5F6-00C2-4549-A35F-FBC6D0FCCF80}" dt="2021-10-31T18:14:34.435" v="1289" actId="478"/>
          <ac:graphicFrameMkLst>
            <pc:docMk/>
            <pc:sldMk cId="4283011390" sldId="297"/>
            <ac:graphicFrameMk id="11" creationId="{4C41E6C6-F9E3-433D-83D3-93DCC73145D9}"/>
          </ac:graphicFrameMkLst>
        </pc:graphicFrameChg>
        <pc:picChg chg="del">
          <ac:chgData name="Matthew Suderman" userId="2709995e-3ea8-4fb0-9b62-eb8034dec529" providerId="ADAL" clId="{EC3AB5F6-00C2-4549-A35F-FBC6D0FCCF80}" dt="2021-10-31T18:14:34.435" v="1289" actId="478"/>
          <ac:picMkLst>
            <pc:docMk/>
            <pc:sldMk cId="4283011390" sldId="297"/>
            <ac:picMk id="1026" creationId="{CF6BF510-3FC9-475D-8480-A425905828AF}"/>
          </ac:picMkLst>
        </pc:picChg>
        <pc:picChg chg="mod">
          <ac:chgData name="Matthew Suderman" userId="2709995e-3ea8-4fb0-9b62-eb8034dec529" providerId="ADAL" clId="{EC3AB5F6-00C2-4549-A35F-FBC6D0FCCF80}" dt="2021-10-31T18:16:00.042" v="1304" actId="1076"/>
          <ac:picMkLst>
            <pc:docMk/>
            <pc:sldMk cId="4283011390" sldId="297"/>
            <ac:picMk id="1028" creationId="{98F73833-2FCA-4C1F-A6BF-59CEB8B9D393}"/>
          </ac:picMkLst>
        </pc:picChg>
      </pc:sldChg>
      <pc:sldChg chg="addSp delSp modSp new mod modAnim">
        <pc:chgData name="Matthew Suderman" userId="2709995e-3ea8-4fb0-9b62-eb8034dec529" providerId="ADAL" clId="{EC3AB5F6-00C2-4549-A35F-FBC6D0FCCF80}" dt="2021-10-31T18:36:01.671" v="2308" actId="14100"/>
        <pc:sldMkLst>
          <pc:docMk/>
          <pc:sldMk cId="791343883" sldId="298"/>
        </pc:sldMkLst>
        <pc:spChg chg="add del">
          <ac:chgData name="Matthew Suderman" userId="2709995e-3ea8-4fb0-9b62-eb8034dec529" providerId="ADAL" clId="{EC3AB5F6-00C2-4549-A35F-FBC6D0FCCF80}" dt="2021-10-31T18:15:08.932" v="1293"/>
          <ac:spMkLst>
            <pc:docMk/>
            <pc:sldMk cId="791343883" sldId="298"/>
            <ac:spMk id="2" creationId="{5CB65645-09FA-4E18-8DB7-F4731D10BFA4}"/>
          </ac:spMkLst>
        </pc:spChg>
        <pc:spChg chg="add del">
          <ac:chgData name="Matthew Suderman" userId="2709995e-3ea8-4fb0-9b62-eb8034dec529" providerId="ADAL" clId="{EC3AB5F6-00C2-4549-A35F-FBC6D0FCCF80}" dt="2021-10-31T18:15:18.674" v="1295"/>
          <ac:spMkLst>
            <pc:docMk/>
            <pc:sldMk cId="791343883" sldId="298"/>
            <ac:spMk id="3" creationId="{88736413-003B-479B-90E0-EF7784BDDEA2}"/>
          </ac:spMkLst>
        </pc:spChg>
        <pc:spChg chg="add mod">
          <ac:chgData name="Matthew Suderman" userId="2709995e-3ea8-4fb0-9b62-eb8034dec529" providerId="ADAL" clId="{EC3AB5F6-00C2-4549-A35F-FBC6D0FCCF80}" dt="2021-10-31T18:36:01.671" v="2308" actId="14100"/>
          <ac:spMkLst>
            <pc:docMk/>
            <pc:sldMk cId="791343883" sldId="298"/>
            <ac:spMk id="6" creationId="{2F4DF212-9862-49C7-89A5-2C27CAA0D3E4}"/>
          </ac:spMkLst>
        </pc:spChg>
        <pc:picChg chg="add mod modCrop">
          <ac:chgData name="Matthew Suderman" userId="2709995e-3ea8-4fb0-9b62-eb8034dec529" providerId="ADAL" clId="{EC3AB5F6-00C2-4549-A35F-FBC6D0FCCF80}" dt="2021-10-31T18:17:38.566" v="1309" actId="14100"/>
          <ac:picMkLst>
            <pc:docMk/>
            <pc:sldMk cId="791343883" sldId="298"/>
            <ac:picMk id="4" creationId="{AF8F794B-7501-4C5D-A181-FE984EDF8170}"/>
          </ac:picMkLst>
        </pc:picChg>
        <pc:picChg chg="add mod modCrop">
          <ac:chgData name="Matthew Suderman" userId="2709995e-3ea8-4fb0-9b62-eb8034dec529" providerId="ADAL" clId="{EC3AB5F6-00C2-4549-A35F-FBC6D0FCCF80}" dt="2021-10-31T18:18:01.227" v="1314" actId="1076"/>
          <ac:picMkLst>
            <pc:docMk/>
            <pc:sldMk cId="791343883" sldId="298"/>
            <ac:picMk id="5" creationId="{BFA46F99-CCB6-4832-9983-447036EA20BF}"/>
          </ac:picMkLst>
        </pc:picChg>
      </pc:sldChg>
      <pc:sldChg chg="del">
        <pc:chgData name="Matthew Suderman" userId="2709995e-3ea8-4fb0-9b62-eb8034dec529" providerId="ADAL" clId="{EC3AB5F6-00C2-4549-A35F-FBC6D0FCCF80}" dt="2021-10-31T17:07:10.730" v="137" actId="47"/>
        <pc:sldMkLst>
          <pc:docMk/>
          <pc:sldMk cId="3823882907" sldId="298"/>
        </pc:sldMkLst>
      </pc:sldChg>
      <pc:sldChg chg="addSp modSp new mod modAnim">
        <pc:chgData name="Matthew Suderman" userId="2709995e-3ea8-4fb0-9b62-eb8034dec529" providerId="ADAL" clId="{EC3AB5F6-00C2-4549-A35F-FBC6D0FCCF80}" dt="2021-10-31T18:35:10.148" v="2302"/>
        <pc:sldMkLst>
          <pc:docMk/>
          <pc:sldMk cId="268440243" sldId="299"/>
        </pc:sldMkLst>
        <pc:spChg chg="add mod">
          <ac:chgData name="Matthew Suderman" userId="2709995e-3ea8-4fb0-9b62-eb8034dec529" providerId="ADAL" clId="{EC3AB5F6-00C2-4549-A35F-FBC6D0FCCF80}" dt="2021-10-31T18:26:56.612" v="1986" actId="20577"/>
          <ac:spMkLst>
            <pc:docMk/>
            <pc:sldMk cId="268440243" sldId="299"/>
            <ac:spMk id="3" creationId="{34038E15-B0BA-420A-9BF9-8755C1525709}"/>
          </ac:spMkLst>
        </pc:spChg>
        <pc:spChg chg="add mod">
          <ac:chgData name="Matthew Suderman" userId="2709995e-3ea8-4fb0-9b62-eb8034dec529" providerId="ADAL" clId="{EC3AB5F6-00C2-4549-A35F-FBC6D0FCCF80}" dt="2021-10-31T18:35:05.129" v="2301" actId="208"/>
          <ac:spMkLst>
            <pc:docMk/>
            <pc:sldMk cId="268440243" sldId="299"/>
            <ac:spMk id="4" creationId="{5C4F3458-EBBE-41B9-AF43-9D662BA958C2}"/>
          </ac:spMkLst>
        </pc:spChg>
        <pc:picChg chg="add mod modCrop">
          <ac:chgData name="Matthew Suderman" userId="2709995e-3ea8-4fb0-9b62-eb8034dec529" providerId="ADAL" clId="{EC3AB5F6-00C2-4549-A35F-FBC6D0FCCF80}" dt="2021-10-31T18:23:20.977" v="1588" actId="732"/>
          <ac:picMkLst>
            <pc:docMk/>
            <pc:sldMk cId="268440243" sldId="299"/>
            <ac:picMk id="2" creationId="{33A1D424-75D6-4067-B1D0-4B87395157A3}"/>
          </ac:picMkLst>
        </pc:picChg>
      </pc:sldChg>
      <pc:sldChg chg="addSp delSp modSp new mod">
        <pc:chgData name="Matthew Suderman" userId="2709995e-3ea8-4fb0-9b62-eb8034dec529" providerId="ADAL" clId="{EC3AB5F6-00C2-4549-A35F-FBC6D0FCCF80}" dt="2021-10-31T18:32:27.554" v="2280" actId="20577"/>
        <pc:sldMkLst>
          <pc:docMk/>
          <pc:sldMk cId="1881534695" sldId="300"/>
        </pc:sldMkLst>
        <pc:spChg chg="add">
          <ac:chgData name="Matthew Suderman" userId="2709995e-3ea8-4fb0-9b62-eb8034dec529" providerId="ADAL" clId="{EC3AB5F6-00C2-4549-A35F-FBC6D0FCCF80}" dt="2021-10-31T18:28:06.878" v="1988"/>
          <ac:spMkLst>
            <pc:docMk/>
            <pc:sldMk cId="1881534695" sldId="300"/>
            <ac:spMk id="2" creationId="{3C0A32AB-5B8B-44AE-9C7F-AD7A9160CF91}"/>
          </ac:spMkLst>
        </pc:spChg>
        <pc:spChg chg="add mod">
          <ac:chgData name="Matthew Suderman" userId="2709995e-3ea8-4fb0-9b62-eb8034dec529" providerId="ADAL" clId="{EC3AB5F6-00C2-4549-A35F-FBC6D0FCCF80}" dt="2021-10-31T18:32:27.554" v="2280" actId="20577"/>
          <ac:spMkLst>
            <pc:docMk/>
            <pc:sldMk cId="1881534695" sldId="300"/>
            <ac:spMk id="5" creationId="{6041E12C-0247-4384-98F6-D692AE59B8DD}"/>
          </ac:spMkLst>
        </pc:spChg>
        <pc:picChg chg="add mod modCrop">
          <ac:chgData name="Matthew Suderman" userId="2709995e-3ea8-4fb0-9b62-eb8034dec529" providerId="ADAL" clId="{EC3AB5F6-00C2-4549-A35F-FBC6D0FCCF80}" dt="2021-10-31T18:30:22.057" v="2058" actId="1076"/>
          <ac:picMkLst>
            <pc:docMk/>
            <pc:sldMk cId="1881534695" sldId="300"/>
            <ac:picMk id="3" creationId="{44D755B9-FB0D-4BA9-851F-CC5E6EF88F74}"/>
          </ac:picMkLst>
        </pc:picChg>
        <pc:picChg chg="add del mod modCrop">
          <ac:chgData name="Matthew Suderman" userId="2709995e-3ea8-4fb0-9b62-eb8034dec529" providerId="ADAL" clId="{EC3AB5F6-00C2-4549-A35F-FBC6D0FCCF80}" dt="2021-10-31T18:28:53.574" v="1997" actId="478"/>
          <ac:picMkLst>
            <pc:docMk/>
            <pc:sldMk cId="1881534695" sldId="300"/>
            <ac:picMk id="4" creationId="{3D056BC7-0055-4596-92E4-0D3677A5ED97}"/>
          </ac:picMkLst>
        </pc:picChg>
      </pc:sldChg>
      <pc:sldChg chg="del">
        <pc:chgData name="Matthew Suderman" userId="2709995e-3ea8-4fb0-9b62-eb8034dec529" providerId="ADAL" clId="{EC3AB5F6-00C2-4549-A35F-FBC6D0FCCF80}" dt="2021-10-31T17:07:10.137" v="136" actId="47"/>
        <pc:sldMkLst>
          <pc:docMk/>
          <pc:sldMk cId="3483005337" sldId="300"/>
        </pc:sldMkLst>
      </pc:sldChg>
      <pc:sldChg chg="del">
        <pc:chgData name="Matthew Suderman" userId="2709995e-3ea8-4fb0-9b62-eb8034dec529" providerId="ADAL" clId="{EC3AB5F6-00C2-4549-A35F-FBC6D0FCCF80}" dt="2021-10-31T17:07:11.225" v="138" actId="47"/>
        <pc:sldMkLst>
          <pc:docMk/>
          <pc:sldMk cId="2010435163" sldId="301"/>
        </pc:sldMkLst>
      </pc:sldChg>
      <pc:sldChg chg="addSp delSp modSp new mod">
        <pc:chgData name="Matthew Suderman" userId="2709995e-3ea8-4fb0-9b62-eb8034dec529" providerId="ADAL" clId="{EC3AB5F6-00C2-4549-A35F-FBC6D0FCCF80}" dt="2021-10-31T18:44:14.676" v="2728" actId="113"/>
        <pc:sldMkLst>
          <pc:docMk/>
          <pc:sldMk cId="4287521953" sldId="301"/>
        </pc:sldMkLst>
        <pc:spChg chg="add del">
          <ac:chgData name="Matthew Suderman" userId="2709995e-3ea8-4fb0-9b62-eb8034dec529" providerId="ADAL" clId="{EC3AB5F6-00C2-4549-A35F-FBC6D0FCCF80}" dt="2021-10-31T18:33:21.990" v="2283"/>
          <ac:spMkLst>
            <pc:docMk/>
            <pc:sldMk cId="4287521953" sldId="301"/>
            <ac:spMk id="2" creationId="{7E6C1EDC-96E0-4D41-9595-D284E5619EB0}"/>
          </ac:spMkLst>
        </pc:spChg>
        <pc:spChg chg="add del">
          <ac:chgData name="Matthew Suderman" userId="2709995e-3ea8-4fb0-9b62-eb8034dec529" providerId="ADAL" clId="{EC3AB5F6-00C2-4549-A35F-FBC6D0FCCF80}" dt="2021-10-31T18:33:33.159" v="2286"/>
          <ac:spMkLst>
            <pc:docMk/>
            <pc:sldMk cId="4287521953" sldId="301"/>
            <ac:spMk id="4" creationId="{683A20C7-9608-4E11-92A4-CDEA2006281A}"/>
          </ac:spMkLst>
        </pc:spChg>
        <pc:spChg chg="add mod">
          <ac:chgData name="Matthew Suderman" userId="2709995e-3ea8-4fb0-9b62-eb8034dec529" providerId="ADAL" clId="{EC3AB5F6-00C2-4549-A35F-FBC6D0FCCF80}" dt="2021-10-31T18:44:14.676" v="2728" actId="113"/>
          <ac:spMkLst>
            <pc:docMk/>
            <pc:sldMk cId="4287521953" sldId="301"/>
            <ac:spMk id="5" creationId="{DFC1D28C-D815-4B65-93E0-8705F97E75E9}"/>
          </ac:spMkLst>
        </pc:spChg>
        <pc:spChg chg="add del mod">
          <ac:chgData name="Matthew Suderman" userId="2709995e-3ea8-4fb0-9b62-eb8034dec529" providerId="ADAL" clId="{EC3AB5F6-00C2-4549-A35F-FBC6D0FCCF80}" dt="2021-10-31T18:37:52.991" v="2315" actId="478"/>
          <ac:spMkLst>
            <pc:docMk/>
            <pc:sldMk cId="4287521953" sldId="301"/>
            <ac:spMk id="6" creationId="{B2A33651-C60B-4CE9-9EE1-27B06E8E096A}"/>
          </ac:spMkLst>
        </pc:spChg>
        <pc:picChg chg="add">
          <ac:chgData name="Matthew Suderman" userId="2709995e-3ea8-4fb0-9b62-eb8034dec529" providerId="ADAL" clId="{EC3AB5F6-00C2-4549-A35F-FBC6D0FCCF80}" dt="2021-10-31T18:33:24.093" v="2284"/>
          <ac:picMkLst>
            <pc:docMk/>
            <pc:sldMk cId="4287521953" sldId="301"/>
            <ac:picMk id="3" creationId="{FCAD4702-CB54-46DC-B2F4-98BB8B79E081}"/>
          </ac:picMkLst>
        </pc:picChg>
      </pc:sldChg>
      <pc:sldChg chg="del">
        <pc:chgData name="Matthew Suderman" userId="2709995e-3ea8-4fb0-9b62-eb8034dec529" providerId="ADAL" clId="{EC3AB5F6-00C2-4549-A35F-FBC6D0FCCF80}" dt="2021-10-31T17:07:11.615" v="139" actId="47"/>
        <pc:sldMkLst>
          <pc:docMk/>
          <pc:sldMk cId="2535909577" sldId="302"/>
        </pc:sldMkLst>
      </pc:sldChg>
      <pc:sldChg chg="addSp modSp new mod modClrScheme chgLayout">
        <pc:chgData name="Matthew Suderman" userId="2709995e-3ea8-4fb0-9b62-eb8034dec529" providerId="ADAL" clId="{EC3AB5F6-00C2-4549-A35F-FBC6D0FCCF80}" dt="2021-10-31T19:07:51.311" v="3441" actId="1035"/>
        <pc:sldMkLst>
          <pc:docMk/>
          <pc:sldMk cId="2790356196" sldId="302"/>
        </pc:sldMkLst>
        <pc:spChg chg="add mod ord">
          <ac:chgData name="Matthew Suderman" userId="2709995e-3ea8-4fb0-9b62-eb8034dec529" providerId="ADAL" clId="{EC3AB5F6-00C2-4549-A35F-FBC6D0FCCF80}" dt="2021-10-31T18:54:16.140" v="2777" actId="20577"/>
          <ac:spMkLst>
            <pc:docMk/>
            <pc:sldMk cId="2790356196" sldId="302"/>
            <ac:spMk id="4" creationId="{C8F8AF80-4AA1-4C31-9B6F-2BF96A0162A2}"/>
          </ac:spMkLst>
        </pc:spChg>
        <pc:spChg chg="add mod ord">
          <ac:chgData name="Matthew Suderman" userId="2709995e-3ea8-4fb0-9b62-eb8034dec529" providerId="ADAL" clId="{EC3AB5F6-00C2-4549-A35F-FBC6D0FCCF80}" dt="2021-10-31T19:06:30.848" v="3331" actId="404"/>
          <ac:spMkLst>
            <pc:docMk/>
            <pc:sldMk cId="2790356196" sldId="302"/>
            <ac:spMk id="5" creationId="{8D0EFDE3-D1CA-4CD7-BAB7-6F0A44EAC240}"/>
          </ac:spMkLst>
        </pc:spChg>
        <pc:spChg chg="add mod">
          <ac:chgData name="Matthew Suderman" userId="2709995e-3ea8-4fb0-9b62-eb8034dec529" providerId="ADAL" clId="{EC3AB5F6-00C2-4549-A35F-FBC6D0FCCF80}" dt="2021-10-31T19:07:51.311" v="3441" actId="1035"/>
          <ac:spMkLst>
            <pc:docMk/>
            <pc:sldMk cId="2790356196" sldId="302"/>
            <ac:spMk id="6" creationId="{31FA28FD-B3F1-4D42-8106-1A08599F205C}"/>
          </ac:spMkLst>
        </pc:spChg>
        <pc:spChg chg="add mod">
          <ac:chgData name="Matthew Suderman" userId="2709995e-3ea8-4fb0-9b62-eb8034dec529" providerId="ADAL" clId="{EC3AB5F6-00C2-4549-A35F-FBC6D0FCCF80}" dt="2021-10-31T19:07:36.816" v="3436" actId="20577"/>
          <ac:spMkLst>
            <pc:docMk/>
            <pc:sldMk cId="2790356196" sldId="302"/>
            <ac:spMk id="7" creationId="{BD93802B-E421-4C89-B88D-C8A2D3053E35}"/>
          </ac:spMkLst>
        </pc:spChg>
        <pc:picChg chg="add mod">
          <ac:chgData name="Matthew Suderman" userId="2709995e-3ea8-4fb0-9b62-eb8034dec529" providerId="ADAL" clId="{EC3AB5F6-00C2-4549-A35F-FBC6D0FCCF80}" dt="2021-10-31T19:07:17.269" v="3405" actId="1076"/>
          <ac:picMkLst>
            <pc:docMk/>
            <pc:sldMk cId="2790356196" sldId="302"/>
            <ac:picMk id="3" creationId="{B56A6F74-35A2-47CF-A10E-AB8BCB5C7AAB}"/>
          </ac:picMkLst>
        </pc:picChg>
      </pc:sldChg>
      <pc:sldChg chg="addSp modSp new mod">
        <pc:chgData name="Matthew Suderman" userId="2709995e-3ea8-4fb0-9b62-eb8034dec529" providerId="ADAL" clId="{EC3AB5F6-00C2-4549-A35F-FBC6D0FCCF80}" dt="2021-10-31T19:14:49.116" v="3745" actId="20577"/>
        <pc:sldMkLst>
          <pc:docMk/>
          <pc:sldMk cId="460961233" sldId="303"/>
        </pc:sldMkLst>
        <pc:spChg chg="mod">
          <ac:chgData name="Matthew Suderman" userId="2709995e-3ea8-4fb0-9b62-eb8034dec529" providerId="ADAL" clId="{EC3AB5F6-00C2-4549-A35F-FBC6D0FCCF80}" dt="2021-10-31T19:08:58.704" v="3506" actId="20577"/>
          <ac:spMkLst>
            <pc:docMk/>
            <pc:sldMk cId="460961233" sldId="303"/>
            <ac:spMk id="2" creationId="{33371176-6045-489A-A50E-99AF68DCA7C1}"/>
          </ac:spMkLst>
        </pc:spChg>
        <pc:spChg chg="mod">
          <ac:chgData name="Matthew Suderman" userId="2709995e-3ea8-4fb0-9b62-eb8034dec529" providerId="ADAL" clId="{EC3AB5F6-00C2-4549-A35F-FBC6D0FCCF80}" dt="2021-10-31T19:14:49.116" v="3745" actId="20577"/>
          <ac:spMkLst>
            <pc:docMk/>
            <pc:sldMk cId="460961233" sldId="303"/>
            <ac:spMk id="3" creationId="{7A94F0D2-E2EB-4C53-8C22-F5156BE2FC13}"/>
          </ac:spMkLst>
        </pc:spChg>
        <pc:picChg chg="add mod">
          <ac:chgData name="Matthew Suderman" userId="2709995e-3ea8-4fb0-9b62-eb8034dec529" providerId="ADAL" clId="{EC3AB5F6-00C2-4549-A35F-FBC6D0FCCF80}" dt="2021-10-31T19:12:00.400" v="3523" actId="14100"/>
          <ac:picMkLst>
            <pc:docMk/>
            <pc:sldMk cId="460961233" sldId="303"/>
            <ac:picMk id="4" creationId="{6EB6DE87-466C-404E-ACFB-071FA6CEB303}"/>
          </ac:picMkLst>
        </pc:picChg>
      </pc:sldChg>
      <pc:sldChg chg="del">
        <pc:chgData name="Matthew Suderman" userId="2709995e-3ea8-4fb0-9b62-eb8034dec529" providerId="ADAL" clId="{EC3AB5F6-00C2-4549-A35F-FBC6D0FCCF80}" dt="2021-10-31T17:07:12.216" v="141" actId="47"/>
        <pc:sldMkLst>
          <pc:docMk/>
          <pc:sldMk cId="1560105621" sldId="303"/>
        </pc:sldMkLst>
      </pc:sldChg>
      <pc:sldChg chg="del">
        <pc:chgData name="Matthew Suderman" userId="2709995e-3ea8-4fb0-9b62-eb8034dec529" providerId="ADAL" clId="{EC3AB5F6-00C2-4549-A35F-FBC6D0FCCF80}" dt="2021-10-31T17:07:12.613" v="142" actId="47"/>
        <pc:sldMkLst>
          <pc:docMk/>
          <pc:sldMk cId="2458785995" sldId="304"/>
        </pc:sldMkLst>
      </pc:sldChg>
      <pc:sldChg chg="modSp new mod modAnim">
        <pc:chgData name="Matthew Suderman" userId="2709995e-3ea8-4fb0-9b62-eb8034dec529" providerId="ADAL" clId="{EC3AB5F6-00C2-4549-A35F-FBC6D0FCCF80}" dt="2021-10-31T19:46:06.591" v="5244"/>
        <pc:sldMkLst>
          <pc:docMk/>
          <pc:sldMk cId="2779894588" sldId="304"/>
        </pc:sldMkLst>
        <pc:spChg chg="mod">
          <ac:chgData name="Matthew Suderman" userId="2709995e-3ea8-4fb0-9b62-eb8034dec529" providerId="ADAL" clId="{EC3AB5F6-00C2-4549-A35F-FBC6D0FCCF80}" dt="2021-10-31T19:19:59.850" v="3851" actId="20577"/>
          <ac:spMkLst>
            <pc:docMk/>
            <pc:sldMk cId="2779894588" sldId="304"/>
            <ac:spMk id="2" creationId="{D663EB4A-6DF1-4C48-902B-B6716C152B00}"/>
          </ac:spMkLst>
        </pc:spChg>
        <pc:spChg chg="mod">
          <ac:chgData name="Matthew Suderman" userId="2709995e-3ea8-4fb0-9b62-eb8034dec529" providerId="ADAL" clId="{EC3AB5F6-00C2-4549-A35F-FBC6D0FCCF80}" dt="2021-10-31T19:45:48.038" v="5242" actId="1035"/>
          <ac:spMkLst>
            <pc:docMk/>
            <pc:sldMk cId="2779894588" sldId="304"/>
            <ac:spMk id="3" creationId="{B83D3BBC-A477-4FAA-892C-D452AF631068}"/>
          </ac:spMkLst>
        </pc:spChg>
      </pc:sldChg>
      <pc:sldChg chg="del">
        <pc:chgData name="Matthew Suderman" userId="2709995e-3ea8-4fb0-9b62-eb8034dec529" providerId="ADAL" clId="{EC3AB5F6-00C2-4549-A35F-FBC6D0FCCF80}" dt="2021-10-31T17:07:13.059" v="143" actId="47"/>
        <pc:sldMkLst>
          <pc:docMk/>
          <pc:sldMk cId="1173659520" sldId="305"/>
        </pc:sldMkLst>
      </pc:sldChg>
      <pc:sldChg chg="del">
        <pc:chgData name="Matthew Suderman" userId="2709995e-3ea8-4fb0-9b62-eb8034dec529" providerId="ADAL" clId="{EC3AB5F6-00C2-4549-A35F-FBC6D0FCCF80}" dt="2021-10-31T17:07:13.585" v="144" actId="47"/>
        <pc:sldMkLst>
          <pc:docMk/>
          <pc:sldMk cId="1526593456" sldId="306"/>
        </pc:sldMkLst>
      </pc:sldChg>
      <pc:sldChg chg="del">
        <pc:chgData name="Matthew Suderman" userId="2709995e-3ea8-4fb0-9b62-eb8034dec529" providerId="ADAL" clId="{EC3AB5F6-00C2-4549-A35F-FBC6D0FCCF80}" dt="2021-10-31T17:07:13.969" v="145" actId="47"/>
        <pc:sldMkLst>
          <pc:docMk/>
          <pc:sldMk cId="2451055706" sldId="307"/>
        </pc:sldMkLst>
      </pc:sldChg>
      <pc:sldChg chg="del">
        <pc:chgData name="Matthew Suderman" userId="2709995e-3ea8-4fb0-9b62-eb8034dec529" providerId="ADAL" clId="{EC3AB5F6-00C2-4549-A35F-FBC6D0FCCF80}" dt="2021-10-31T17:07:14.454" v="146" actId="47"/>
        <pc:sldMkLst>
          <pc:docMk/>
          <pc:sldMk cId="1421834082" sldId="308"/>
        </pc:sldMkLst>
      </pc:sldChg>
      <pc:sldChg chg="del">
        <pc:chgData name="Matthew Suderman" userId="2709995e-3ea8-4fb0-9b62-eb8034dec529" providerId="ADAL" clId="{EC3AB5F6-00C2-4549-A35F-FBC6D0FCCF80}" dt="2021-10-31T17:07:14.960" v="147" actId="47"/>
        <pc:sldMkLst>
          <pc:docMk/>
          <pc:sldMk cId="3934191110" sldId="310"/>
        </pc:sldMkLst>
      </pc:sldChg>
    </pc:docChg>
  </pc:docChgLst>
  <pc:docChgLst>
    <pc:chgData name="Matthew Suderman" userId="2709995e-3ea8-4fb0-9b62-eb8034dec529" providerId="ADAL" clId="{DF0DE5FE-C3FC-4DFD-AA4A-24BCEA060E47}"/>
    <pc:docChg chg="undo custSel addSld delSld modSld sldOrd">
      <pc:chgData name="Matthew Suderman" userId="2709995e-3ea8-4fb0-9b62-eb8034dec529" providerId="ADAL" clId="{DF0DE5FE-C3FC-4DFD-AA4A-24BCEA060E47}" dt="2021-06-06T23:52:45.442" v="7714" actId="20577"/>
      <pc:docMkLst>
        <pc:docMk/>
      </pc:docMkLst>
      <pc:sldChg chg="modSp mod">
        <pc:chgData name="Matthew Suderman" userId="2709995e-3ea8-4fb0-9b62-eb8034dec529" providerId="ADAL" clId="{DF0DE5FE-C3FC-4DFD-AA4A-24BCEA060E47}" dt="2021-06-05T13:47:08.208" v="19" actId="20577"/>
        <pc:sldMkLst>
          <pc:docMk/>
          <pc:sldMk cId="0" sldId="288"/>
        </pc:sldMkLst>
        <pc:spChg chg="mod">
          <ac:chgData name="Matthew Suderman" userId="2709995e-3ea8-4fb0-9b62-eb8034dec529" providerId="ADAL" clId="{DF0DE5FE-C3FC-4DFD-AA4A-24BCEA060E47}" dt="2021-06-05T13:47:08.208" v="19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DF0DE5FE-C3FC-4DFD-AA4A-24BCEA060E47}" dt="2021-06-06T21:47:42.210" v="1732" actId="20577"/>
        <pc:sldMkLst>
          <pc:docMk/>
          <pc:sldMk cId="0" sldId="318"/>
        </pc:sldMkLst>
        <pc:spChg chg="mod">
          <ac:chgData name="Matthew Suderman" userId="2709995e-3ea8-4fb0-9b62-eb8034dec529" providerId="ADAL" clId="{DF0DE5FE-C3FC-4DFD-AA4A-24BCEA060E47}" dt="2021-06-06T21:39:27.117" v="1175" actId="20577"/>
          <ac:spMkLst>
            <pc:docMk/>
            <pc:sldMk cId="0" sldId="318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6:18.969" v="1686" actId="255"/>
          <ac:spMkLst>
            <pc:docMk/>
            <pc:sldMk cId="0" sldId="318"/>
            <ac:spMk id="6" creationId="{6171DB27-5E3F-442E-AC0D-5BD6E2287E7F}"/>
          </ac:spMkLst>
        </pc:spChg>
        <pc:graphicFrameChg chg="add del">
          <ac:chgData name="Matthew Suderman" userId="2709995e-3ea8-4fb0-9b62-eb8034dec529" providerId="ADAL" clId="{DF0DE5FE-C3FC-4DFD-AA4A-24BCEA060E47}" dt="2021-06-05T22:35:13.271" v="44"/>
          <ac:graphicFrameMkLst>
            <pc:docMk/>
            <pc:sldMk cId="0" sldId="318"/>
            <ac:graphicFrameMk id="3" creationId="{D29BE5BE-2017-43EB-B98D-BAC4C7BF931D}"/>
          </ac:graphicFrameMkLst>
        </pc:graphicFrameChg>
        <pc:graphicFrameChg chg="mod modGraphic">
          <ac:chgData name="Matthew Suderman" userId="2709995e-3ea8-4fb0-9b62-eb8034dec529" providerId="ADAL" clId="{DF0DE5FE-C3FC-4DFD-AA4A-24BCEA060E47}" dt="2021-06-06T21:47:42.210" v="1732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  <pc:graphicFrameChg chg="add del mod modGraphic">
          <ac:chgData name="Matthew Suderman" userId="2709995e-3ea8-4fb0-9b62-eb8034dec529" providerId="ADAL" clId="{DF0DE5FE-C3FC-4DFD-AA4A-24BCEA060E47}" dt="2021-06-06T21:42:35.553" v="1228"/>
          <ac:graphicFrameMkLst>
            <pc:docMk/>
            <pc:sldMk cId="0" sldId="318"/>
            <ac:graphicFrameMk id="5" creationId="{37B02C81-AC22-4E75-96A8-5B7652D81171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19.606" v="20" actId="47"/>
        <pc:sldMkLst>
          <pc:docMk/>
          <pc:sldMk cId="2336004713" sldId="319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16193040" sldId="320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1314306" sldId="321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95679400" sldId="322"/>
        </pc:sldMkLst>
      </pc:sldChg>
      <pc:sldChg chg="delSp modSp mod">
        <pc:chgData name="Matthew Suderman" userId="2709995e-3ea8-4fb0-9b62-eb8034dec529" providerId="ADAL" clId="{DF0DE5FE-C3FC-4DFD-AA4A-24BCEA060E47}" dt="2021-06-06T22:01:57.083" v="2402" actId="255"/>
        <pc:sldMkLst>
          <pc:docMk/>
          <pc:sldMk cId="701847933" sldId="323"/>
        </pc:sldMkLst>
        <pc:spChg chg="mod">
          <ac:chgData name="Matthew Suderman" userId="2709995e-3ea8-4fb0-9b62-eb8034dec529" providerId="ADAL" clId="{DF0DE5FE-C3FC-4DFD-AA4A-24BCEA060E47}" dt="2021-06-06T21:55:58.740" v="2103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DF0DE5FE-C3FC-4DFD-AA4A-24BCEA060E47}" dt="2021-06-06T22:01:57.083" v="2402" actId="255"/>
          <ac:spMkLst>
            <pc:docMk/>
            <pc:sldMk cId="701847933" sldId="323"/>
            <ac:spMk id="3" creationId="{308A18B3-CA9E-4907-BFB7-27C472D98F22}"/>
          </ac:spMkLst>
        </pc:spChg>
        <pc:spChg chg="del mod">
          <ac:chgData name="Matthew Suderman" userId="2709995e-3ea8-4fb0-9b62-eb8034dec529" providerId="ADAL" clId="{DF0DE5FE-C3FC-4DFD-AA4A-24BCEA060E47}" dt="2021-06-06T21:50:14.311" v="1885" actId="478"/>
          <ac:spMkLst>
            <pc:docMk/>
            <pc:sldMk cId="701847933" sldId="323"/>
            <ac:spMk id="11" creationId="{91DB470B-AD26-415E-B03D-3E607987F598}"/>
          </ac:spMkLst>
        </pc:spChg>
        <pc:picChg chg="del">
          <ac:chgData name="Matthew Suderman" userId="2709995e-3ea8-4fb0-9b62-eb8034dec529" providerId="ADAL" clId="{DF0DE5FE-C3FC-4DFD-AA4A-24BCEA060E47}" dt="2021-06-06T21:50:09.912" v="1883" actId="478"/>
          <ac:picMkLst>
            <pc:docMk/>
            <pc:sldMk cId="701847933" sldId="323"/>
            <ac:picMk id="7" creationId="{B81E2B71-B1FF-4E5C-9B03-00B9C50E8EF9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9" creationId="{B1B5677A-8D2D-4F45-9F0C-112E0C00E0C6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4098" creationId="{17CCA2BF-0595-417B-8C4D-FFF9E310ADD7}"/>
          </ac:picMkLst>
        </pc:pic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39685370" sldId="324"/>
        </pc:sldMkLst>
      </pc:sldChg>
      <pc:sldChg chg="addSp modSp add mod">
        <pc:chgData name="Matthew Suderman" userId="2709995e-3ea8-4fb0-9b62-eb8034dec529" providerId="ADAL" clId="{DF0DE5FE-C3FC-4DFD-AA4A-24BCEA060E47}" dt="2021-06-06T21:54:35.195" v="2085" actId="20577"/>
        <pc:sldMkLst>
          <pc:docMk/>
          <pc:sldMk cId="1951934433" sldId="324"/>
        </pc:sldMkLst>
        <pc:spChg chg="mod">
          <ac:chgData name="Matthew Suderman" userId="2709995e-3ea8-4fb0-9b62-eb8034dec529" providerId="ADAL" clId="{DF0DE5FE-C3FC-4DFD-AA4A-24BCEA060E47}" dt="2021-06-06T21:47:23.512" v="1709" actId="20577"/>
          <ac:spMkLst>
            <pc:docMk/>
            <pc:sldMk cId="1951934433" sldId="324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54:35.195" v="2085" actId="20577"/>
          <ac:spMkLst>
            <pc:docMk/>
            <pc:sldMk cId="1951934433" sldId="324"/>
            <ac:spMk id="5" creationId="{49587C6E-C496-4792-80CF-3D884EF54243}"/>
          </ac:spMkLst>
        </pc:spChg>
        <pc:graphicFrameChg chg="modGraphic">
          <ac:chgData name="Matthew Suderman" userId="2709995e-3ea8-4fb0-9b62-eb8034dec529" providerId="ADAL" clId="{DF0DE5FE-C3FC-4DFD-AA4A-24BCEA060E47}" dt="2021-06-06T21:52:40.616" v="1891" actId="20577"/>
          <ac:graphicFrameMkLst>
            <pc:docMk/>
            <pc:sldMk cId="1951934433" sldId="324"/>
            <ac:graphicFrameMk id="4" creationId="{F534F4DB-5FFD-47BE-B9BC-84765E6BA4F9}"/>
          </ac:graphicFrameMkLst>
        </pc:graphicFrameChg>
      </pc:sldChg>
      <pc:sldChg chg="addSp modSp add mod">
        <pc:chgData name="Matthew Suderman" userId="2709995e-3ea8-4fb0-9b62-eb8034dec529" providerId="ADAL" clId="{DF0DE5FE-C3FC-4DFD-AA4A-24BCEA060E47}" dt="2021-06-06T21:49:27.388" v="1881"/>
        <pc:sldMkLst>
          <pc:docMk/>
          <pc:sldMk cId="1382524209" sldId="325"/>
        </pc:sldMkLst>
        <pc:spChg chg="mod">
          <ac:chgData name="Matthew Suderman" userId="2709995e-3ea8-4fb0-9b62-eb8034dec529" providerId="ADAL" clId="{DF0DE5FE-C3FC-4DFD-AA4A-24BCEA060E47}" dt="2021-06-06T21:47:32.325" v="1721" actId="20577"/>
          <ac:spMkLst>
            <pc:docMk/>
            <pc:sldMk cId="1382524209" sldId="325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9:22.449" v="1879" actId="20577"/>
          <ac:spMkLst>
            <pc:docMk/>
            <pc:sldMk cId="1382524209" sldId="325"/>
            <ac:spMk id="5" creationId="{66376FB2-D950-49F3-8576-09093CDAF053}"/>
          </ac:spMkLst>
        </pc:spChg>
        <pc:graphicFrameChg chg="mod modGraphic">
          <ac:chgData name="Matthew Suderman" userId="2709995e-3ea8-4fb0-9b62-eb8034dec529" providerId="ADAL" clId="{DF0DE5FE-C3FC-4DFD-AA4A-24BCEA060E47}" dt="2021-06-06T21:49:27.388" v="1881"/>
          <ac:graphicFrameMkLst>
            <pc:docMk/>
            <pc:sldMk cId="1382524209" sldId="325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8096725" sldId="325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509286688" sldId="326"/>
        </pc:sldMkLst>
      </pc:sldChg>
      <pc:sldChg chg="modSp new mod ord">
        <pc:chgData name="Matthew Suderman" userId="2709995e-3ea8-4fb0-9b62-eb8034dec529" providerId="ADAL" clId="{DF0DE5FE-C3FC-4DFD-AA4A-24BCEA060E47}" dt="2021-06-06T23:31:56.530" v="6599" actId="20577"/>
        <pc:sldMkLst>
          <pc:docMk/>
          <pc:sldMk cId="2746240235" sldId="326"/>
        </pc:sldMkLst>
        <pc:spChg chg="mod">
          <ac:chgData name="Matthew Suderman" userId="2709995e-3ea8-4fb0-9b62-eb8034dec529" providerId="ADAL" clId="{DF0DE5FE-C3FC-4DFD-AA4A-24BCEA060E47}" dt="2021-06-06T22:02:58.783" v="2490" actId="20577"/>
          <ac:spMkLst>
            <pc:docMk/>
            <pc:sldMk cId="2746240235" sldId="326"/>
            <ac:spMk id="2" creationId="{418A0246-D388-44B0-A880-F5F8B680AA6F}"/>
          </ac:spMkLst>
        </pc:spChg>
        <pc:spChg chg="mod">
          <ac:chgData name="Matthew Suderman" userId="2709995e-3ea8-4fb0-9b62-eb8034dec529" providerId="ADAL" clId="{DF0DE5FE-C3FC-4DFD-AA4A-24BCEA060E47}" dt="2021-06-06T23:31:56.530" v="6599" actId="20577"/>
          <ac:spMkLst>
            <pc:docMk/>
            <pc:sldMk cId="2746240235" sldId="326"/>
            <ac:spMk id="3" creationId="{01EA39D6-D7FB-450D-8F18-82915F0881EB}"/>
          </ac:spMkLst>
        </pc:spChg>
      </pc:sldChg>
      <pc:sldChg chg="modSp new mod ord modAnim">
        <pc:chgData name="Matthew Suderman" userId="2709995e-3ea8-4fb0-9b62-eb8034dec529" providerId="ADAL" clId="{DF0DE5FE-C3FC-4DFD-AA4A-24BCEA060E47}" dt="2021-06-06T22:59:18.393" v="4826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DF0DE5FE-C3FC-4DFD-AA4A-24BCEA060E47}" dt="2021-06-06T22:59:18.393" v="4826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DF0DE5FE-C3FC-4DFD-AA4A-24BCEA060E47}" dt="2021-06-06T22:55:11.202" v="4795" actId="5793"/>
          <ac:spMkLst>
            <pc:docMk/>
            <pc:sldMk cId="1714534942" sldId="327"/>
            <ac:spMk id="3" creationId="{F7F024D1-3E6E-484D-A894-9F9753EC8BFB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2410690" sldId="327"/>
        </pc:sldMkLst>
      </pc:sldChg>
      <pc:sldChg chg="modSp new mod ord">
        <pc:chgData name="Matthew Suderman" userId="2709995e-3ea8-4fb0-9b62-eb8034dec529" providerId="ADAL" clId="{DF0DE5FE-C3FC-4DFD-AA4A-24BCEA060E47}" dt="2021-06-06T23:37:01.744" v="6986"/>
        <pc:sldMkLst>
          <pc:docMk/>
          <pc:sldMk cId="966900351" sldId="328"/>
        </pc:sldMkLst>
        <pc:spChg chg="mod">
          <ac:chgData name="Matthew Suderman" userId="2709995e-3ea8-4fb0-9b62-eb8034dec529" providerId="ADAL" clId="{DF0DE5FE-C3FC-4DFD-AA4A-24BCEA060E47}" dt="2021-06-06T22:06:53.796" v="2622" actId="20577"/>
          <ac:spMkLst>
            <pc:docMk/>
            <pc:sldMk cId="966900351" sldId="328"/>
            <ac:spMk id="2" creationId="{1F524BB3-CF62-409B-9CDF-AA1F87CE012B}"/>
          </ac:spMkLst>
        </pc:spChg>
        <pc:spChg chg="mod">
          <ac:chgData name="Matthew Suderman" userId="2709995e-3ea8-4fb0-9b62-eb8034dec529" providerId="ADAL" clId="{DF0DE5FE-C3FC-4DFD-AA4A-24BCEA060E47}" dt="2021-06-06T22:10:20.353" v="3428" actId="114"/>
          <ac:spMkLst>
            <pc:docMk/>
            <pc:sldMk cId="966900351" sldId="328"/>
            <ac:spMk id="3" creationId="{2CF84E50-1868-4F54-A533-E0B370ADBEC9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921438810" sldId="328"/>
        </pc:sldMkLst>
      </pc:sldChg>
      <pc:sldChg chg="modSp new del mod">
        <pc:chgData name="Matthew Suderman" userId="2709995e-3ea8-4fb0-9b62-eb8034dec529" providerId="ADAL" clId="{DF0DE5FE-C3FC-4DFD-AA4A-24BCEA060E47}" dt="2021-06-06T23:36:44.493" v="6984" actId="2696"/>
        <pc:sldMkLst>
          <pc:docMk/>
          <pc:sldMk cId="3852261101" sldId="329"/>
        </pc:sldMkLst>
        <pc:spChg chg="mod">
          <ac:chgData name="Matthew Suderman" userId="2709995e-3ea8-4fb0-9b62-eb8034dec529" providerId="ADAL" clId="{DF0DE5FE-C3FC-4DFD-AA4A-24BCEA060E47}" dt="2021-06-06T22:11:20.589" v="3453" actId="20577"/>
          <ac:spMkLst>
            <pc:docMk/>
            <pc:sldMk cId="3852261101" sldId="329"/>
            <ac:spMk id="2" creationId="{87125E15-12DA-41AA-A37A-CEE142B4FE0A}"/>
          </ac:spMkLst>
        </pc:spChg>
        <pc:spChg chg="mod">
          <ac:chgData name="Matthew Suderman" userId="2709995e-3ea8-4fb0-9b62-eb8034dec529" providerId="ADAL" clId="{DF0DE5FE-C3FC-4DFD-AA4A-24BCEA060E47}" dt="2021-06-06T22:12:02.460" v="3573" actId="20577"/>
          <ac:spMkLst>
            <pc:docMk/>
            <pc:sldMk cId="3852261101" sldId="329"/>
            <ac:spMk id="3" creationId="{590102FE-D5D0-4040-9BC5-3FF17FB69C74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849100915" sldId="330"/>
        </pc:sldMkLst>
      </pc:sldChg>
      <pc:sldChg chg="modSp new mod">
        <pc:chgData name="Matthew Suderman" userId="2709995e-3ea8-4fb0-9b62-eb8034dec529" providerId="ADAL" clId="{DF0DE5FE-C3FC-4DFD-AA4A-24BCEA060E47}" dt="2021-06-06T23:52:45.442" v="7714" actId="20577"/>
        <pc:sldMkLst>
          <pc:docMk/>
          <pc:sldMk cId="4252548372" sldId="330"/>
        </pc:sldMkLst>
        <pc:spChg chg="mod">
          <ac:chgData name="Matthew Suderman" userId="2709995e-3ea8-4fb0-9b62-eb8034dec529" providerId="ADAL" clId="{DF0DE5FE-C3FC-4DFD-AA4A-24BCEA060E47}" dt="2021-06-06T22:12:41.637" v="3583" actId="20577"/>
          <ac:spMkLst>
            <pc:docMk/>
            <pc:sldMk cId="4252548372" sldId="330"/>
            <ac:spMk id="2" creationId="{5CBE55D8-5A4F-4D01-B50E-61C2B5F83DBB}"/>
          </ac:spMkLst>
        </pc:spChg>
        <pc:spChg chg="mod">
          <ac:chgData name="Matthew Suderman" userId="2709995e-3ea8-4fb0-9b62-eb8034dec529" providerId="ADAL" clId="{DF0DE5FE-C3FC-4DFD-AA4A-24BCEA060E47}" dt="2021-06-06T23:52:45.442" v="7714" actId="20577"/>
          <ac:spMkLst>
            <pc:docMk/>
            <pc:sldMk cId="4252548372" sldId="330"/>
            <ac:spMk id="3" creationId="{A3E9A2EF-5D00-4605-BA90-3C4860EA4C3E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26400336" sldId="331"/>
        </pc:sldMkLst>
      </pc:sldChg>
      <pc:sldChg chg="modSp new mod">
        <pc:chgData name="Matthew Suderman" userId="2709995e-3ea8-4fb0-9b62-eb8034dec529" providerId="ADAL" clId="{DF0DE5FE-C3FC-4DFD-AA4A-24BCEA060E47}" dt="2021-06-06T23:03:42.706" v="5021" actId="113"/>
        <pc:sldMkLst>
          <pc:docMk/>
          <pc:sldMk cId="2994264867" sldId="331"/>
        </pc:sldMkLst>
        <pc:spChg chg="mod">
          <ac:chgData name="Matthew Suderman" userId="2709995e-3ea8-4fb0-9b62-eb8034dec529" providerId="ADAL" clId="{DF0DE5FE-C3FC-4DFD-AA4A-24BCEA060E47}" dt="2021-06-06T22:59:33.726" v="4864" actId="20577"/>
          <ac:spMkLst>
            <pc:docMk/>
            <pc:sldMk cId="2994264867" sldId="331"/>
            <ac:spMk id="2" creationId="{4C329971-8F8C-4B4C-AEEC-975841195A53}"/>
          </ac:spMkLst>
        </pc:spChg>
        <pc:spChg chg="mod">
          <ac:chgData name="Matthew Suderman" userId="2709995e-3ea8-4fb0-9b62-eb8034dec529" providerId="ADAL" clId="{DF0DE5FE-C3FC-4DFD-AA4A-24BCEA060E47}" dt="2021-06-06T23:03:42.706" v="5021" actId="113"/>
          <ac:spMkLst>
            <pc:docMk/>
            <pc:sldMk cId="2994264867" sldId="331"/>
            <ac:spMk id="3" creationId="{FC37BE84-82EC-4CAE-8773-11C43E442A67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070378642" sldId="332"/>
        </pc:sldMkLst>
      </pc:sldChg>
      <pc:sldChg chg="modSp add mod">
        <pc:chgData name="Matthew Suderman" userId="2709995e-3ea8-4fb0-9b62-eb8034dec529" providerId="ADAL" clId="{DF0DE5FE-C3FC-4DFD-AA4A-24BCEA060E47}" dt="2021-06-06T23:35:41.797" v="6983" actId="20577"/>
        <pc:sldMkLst>
          <pc:docMk/>
          <pc:sldMk cId="3683323943" sldId="332"/>
        </pc:sldMkLst>
        <pc:spChg chg="mod">
          <ac:chgData name="Matthew Suderman" userId="2709995e-3ea8-4fb0-9b62-eb8034dec529" providerId="ADAL" clId="{DF0DE5FE-C3FC-4DFD-AA4A-24BCEA060E47}" dt="2021-06-06T23:35:41.797" v="6983" actId="20577"/>
          <ac:spMkLst>
            <pc:docMk/>
            <pc:sldMk cId="3683323943" sldId="332"/>
            <ac:spMk id="3" creationId="{01EA39D6-D7FB-450D-8F18-82915F0881EB}"/>
          </ac:spMkLst>
        </pc:spChg>
      </pc:sldChg>
    </pc:docChg>
  </pc:docChgLst>
  <pc:docChgLst>
    <pc:chgData name="Matthew Suderman" userId="2709995e-3ea8-4fb0-9b62-eb8034dec529" providerId="ADAL" clId="{0E34BF37-D3A1-4D43-A599-70CB49C8EC85}"/>
    <pc:docChg chg="undo custSel addSld delSld modSld sldOrd">
      <pc:chgData name="Matthew Suderman" userId="2709995e-3ea8-4fb0-9b62-eb8034dec529" providerId="ADAL" clId="{0E34BF37-D3A1-4D43-A599-70CB49C8EC85}" dt="2021-10-03T23:53:10.304" v="4746" actId="20577"/>
      <pc:docMkLst>
        <pc:docMk/>
      </pc:docMkLst>
      <pc:sldChg chg="modSp mod">
        <pc:chgData name="Matthew Suderman" userId="2709995e-3ea8-4fb0-9b62-eb8034dec529" providerId="ADAL" clId="{0E34BF37-D3A1-4D43-A599-70CB49C8EC85}" dt="2021-10-03T20:08:46.809" v="25" actId="20577"/>
        <pc:sldMkLst>
          <pc:docMk/>
          <pc:sldMk cId="0" sldId="288"/>
        </pc:sldMkLst>
        <pc:spChg chg="mod">
          <ac:chgData name="Matthew Suderman" userId="2709995e-3ea8-4fb0-9b62-eb8034dec529" providerId="ADAL" clId="{0E34BF37-D3A1-4D43-A599-70CB49C8EC85}" dt="2021-10-03T20:08:46.809" v="25" actId="20577"/>
          <ac:spMkLst>
            <pc:docMk/>
            <pc:sldMk cId="0" sldId="288"/>
            <ac:spMk id="3" creationId="{00000000-0000-0000-0000-000000000000}"/>
          </ac:spMkLst>
        </pc:spChg>
      </pc:sldChg>
      <pc:sldChg chg="add del">
        <pc:chgData name="Matthew Suderman" userId="2709995e-3ea8-4fb0-9b62-eb8034dec529" providerId="ADAL" clId="{0E34BF37-D3A1-4D43-A599-70CB49C8EC85}" dt="2021-10-03T22:28:40.073" v="2804" actId="2696"/>
        <pc:sldMkLst>
          <pc:docMk/>
          <pc:sldMk cId="2070802930" sldId="289"/>
        </pc:sldMkLst>
      </pc:sldChg>
      <pc:sldChg chg="del">
        <pc:chgData name="Matthew Suderman" userId="2709995e-3ea8-4fb0-9b62-eb8034dec529" providerId="ADAL" clId="{0E34BF37-D3A1-4D43-A599-70CB49C8EC85}" dt="2021-10-03T20:08:52.870" v="30" actId="47"/>
        <pc:sldMkLst>
          <pc:docMk/>
          <pc:sldMk cId="1230045071" sldId="290"/>
        </pc:sldMkLst>
      </pc:sldChg>
      <pc:sldChg chg="addSp delSp modSp new mod modClrScheme chgLayout">
        <pc:chgData name="Matthew Suderman" userId="2709995e-3ea8-4fb0-9b62-eb8034dec529" providerId="ADAL" clId="{0E34BF37-D3A1-4D43-A599-70CB49C8EC85}" dt="2021-10-03T21:20:59.573" v="2094" actId="20577"/>
        <pc:sldMkLst>
          <pc:docMk/>
          <pc:sldMk cId="3976131759" sldId="290"/>
        </pc:sldMkLst>
        <pc:spChg chg="del">
          <ac:chgData name="Matthew Suderman" userId="2709995e-3ea8-4fb0-9b62-eb8034dec529" providerId="ADAL" clId="{0E34BF37-D3A1-4D43-A599-70CB49C8EC85}" dt="2021-10-03T20:09:27.425" v="36" actId="26606"/>
          <ac:spMkLst>
            <pc:docMk/>
            <pc:sldMk cId="3976131759" sldId="290"/>
            <ac:spMk id="2" creationId="{30979351-8688-49AB-B015-CAFC67442EB7}"/>
          </ac:spMkLst>
        </pc:spChg>
        <pc:spChg chg="del">
          <ac:chgData name="Matthew Suderman" userId="2709995e-3ea8-4fb0-9b62-eb8034dec529" providerId="ADAL" clId="{0E34BF37-D3A1-4D43-A599-70CB49C8EC85}" dt="2021-10-03T20:09:21.363" v="35"/>
          <ac:spMkLst>
            <pc:docMk/>
            <pc:sldMk cId="3976131759" sldId="290"/>
            <ac:spMk id="3" creationId="{03D29260-3084-4388-9667-3CCEB3A6998D}"/>
          </ac:spMkLst>
        </pc:spChg>
        <pc:spChg chg="add mod">
          <ac:chgData name="Matthew Suderman" userId="2709995e-3ea8-4fb0-9b62-eb8034dec529" providerId="ADAL" clId="{0E34BF37-D3A1-4D43-A599-70CB49C8EC85}" dt="2021-10-03T20:30:08.573" v="188" actId="1035"/>
          <ac:spMkLst>
            <pc:docMk/>
            <pc:sldMk cId="3976131759" sldId="290"/>
            <ac:spMk id="8" creationId="{AAEEB9A6-A481-4D4F-9C4E-B25806E7040B}"/>
          </ac:spMkLst>
        </pc:spChg>
        <pc:spChg chg="add mod">
          <ac:chgData name="Matthew Suderman" userId="2709995e-3ea8-4fb0-9b62-eb8034dec529" providerId="ADAL" clId="{0E34BF37-D3A1-4D43-A599-70CB49C8EC85}" dt="2021-10-03T20:12:46.026" v="151" actId="20577"/>
          <ac:spMkLst>
            <pc:docMk/>
            <pc:sldMk cId="3976131759" sldId="290"/>
            <ac:spMk id="71" creationId="{F4E01FA9-4D55-45D9-B2B5-8CABDD88604F}"/>
          </ac:spMkLst>
        </pc:spChg>
        <pc:spChg chg="add mod">
          <ac:chgData name="Matthew Suderman" userId="2709995e-3ea8-4fb0-9b62-eb8034dec529" providerId="ADAL" clId="{0E34BF37-D3A1-4D43-A599-70CB49C8EC85}" dt="2021-10-03T21:20:59.573" v="2094" actId="20577"/>
          <ac:spMkLst>
            <pc:docMk/>
            <pc:sldMk cId="3976131759" sldId="290"/>
            <ac:spMk id="73" creationId="{7EF9E6EE-2CCE-474B-8FA9-8C20D5415BC6}"/>
          </ac:spMkLst>
        </pc:spChg>
        <pc:picChg chg="add mod">
          <ac:chgData name="Matthew Suderman" userId="2709995e-3ea8-4fb0-9b62-eb8034dec529" providerId="ADAL" clId="{0E34BF37-D3A1-4D43-A599-70CB49C8EC85}" dt="2021-10-03T20:11:25.098" v="87" actId="1036"/>
          <ac:picMkLst>
            <pc:docMk/>
            <pc:sldMk cId="3976131759" sldId="290"/>
            <ac:picMk id="1026" creationId="{1B141AA5-BF4D-4A16-B8F3-904C13051261}"/>
          </ac:picMkLst>
        </pc:picChg>
      </pc:sldChg>
      <pc:sldChg chg="addSp delSp modSp new del mod modClrScheme chgLayout">
        <pc:chgData name="Matthew Suderman" userId="2709995e-3ea8-4fb0-9b62-eb8034dec529" providerId="ADAL" clId="{0E34BF37-D3A1-4D43-A599-70CB49C8EC85}" dt="2021-10-03T21:25:49.770" v="2513" actId="2696"/>
        <pc:sldMkLst>
          <pc:docMk/>
          <pc:sldMk cId="1743167879" sldId="291"/>
        </pc:sldMkLst>
        <pc:spChg chg="mod ord">
          <ac:chgData name="Matthew Suderman" userId="2709995e-3ea8-4fb0-9b62-eb8034dec529" providerId="ADAL" clId="{0E34BF37-D3A1-4D43-A599-70CB49C8EC85}" dt="2021-10-03T20:46:14.224" v="985"/>
          <ac:spMkLst>
            <pc:docMk/>
            <pc:sldMk cId="1743167879" sldId="291"/>
            <ac:spMk id="2" creationId="{DD2D4346-6382-46C6-B790-4FCF65A6F5E1}"/>
          </ac:spMkLst>
        </pc:spChg>
        <pc:spChg chg="del mod ord">
          <ac:chgData name="Matthew Suderman" userId="2709995e-3ea8-4fb0-9b62-eb8034dec529" providerId="ADAL" clId="{0E34BF37-D3A1-4D43-A599-70CB49C8EC85}" dt="2021-10-03T20:45:55.083" v="984" actId="700"/>
          <ac:spMkLst>
            <pc:docMk/>
            <pc:sldMk cId="1743167879" sldId="291"/>
            <ac:spMk id="3" creationId="{856BE2B7-05CC-421A-9C40-CEEFA9BAE8D5}"/>
          </ac:spMkLst>
        </pc:spChg>
        <pc:spChg chg="del">
          <ac:chgData name="Matthew Suderman" userId="2709995e-3ea8-4fb0-9b62-eb8034dec529" providerId="ADAL" clId="{0E34BF37-D3A1-4D43-A599-70CB49C8EC85}" dt="2021-10-03T20:45:55.083" v="984" actId="700"/>
          <ac:spMkLst>
            <pc:docMk/>
            <pc:sldMk cId="1743167879" sldId="291"/>
            <ac:spMk id="4" creationId="{0F61FFAF-FA63-4D41-B219-245EBD0F4F4A}"/>
          </ac:spMkLst>
        </pc:spChg>
        <pc:spChg chg="add mod ord">
          <ac:chgData name="Matthew Suderman" userId="2709995e-3ea8-4fb0-9b62-eb8034dec529" providerId="ADAL" clId="{0E34BF37-D3A1-4D43-A599-70CB49C8EC85}" dt="2021-10-03T20:56:14.237" v="1570" actId="20577"/>
          <ac:spMkLst>
            <pc:docMk/>
            <pc:sldMk cId="1743167879" sldId="291"/>
            <ac:spMk id="5" creationId="{7DF1CB3A-6B34-4FA6-AD25-1C1EC816F363}"/>
          </ac:spMkLst>
        </pc:spChg>
      </pc:sldChg>
      <pc:sldChg chg="del">
        <pc:chgData name="Matthew Suderman" userId="2709995e-3ea8-4fb0-9b62-eb8034dec529" providerId="ADAL" clId="{0E34BF37-D3A1-4D43-A599-70CB49C8EC85}" dt="2021-10-03T20:08:53.109" v="31" actId="47"/>
        <pc:sldMkLst>
          <pc:docMk/>
          <pc:sldMk cId="3302419284" sldId="291"/>
        </pc:sldMkLst>
      </pc:sldChg>
      <pc:sldChg chg="del">
        <pc:chgData name="Matthew Suderman" userId="2709995e-3ea8-4fb0-9b62-eb8034dec529" providerId="ADAL" clId="{0E34BF37-D3A1-4D43-A599-70CB49C8EC85}" dt="2021-10-03T20:08:52.051" v="27" actId="47"/>
        <pc:sldMkLst>
          <pc:docMk/>
          <pc:sldMk cId="1242910687" sldId="292"/>
        </pc:sldMkLst>
      </pc:sldChg>
      <pc:sldChg chg="modSp add mod">
        <pc:chgData name="Matthew Suderman" userId="2709995e-3ea8-4fb0-9b62-eb8034dec529" providerId="ADAL" clId="{0E34BF37-D3A1-4D43-A599-70CB49C8EC85}" dt="2021-10-03T21:25:36.494" v="2512" actId="20577"/>
        <pc:sldMkLst>
          <pc:docMk/>
          <pc:sldMk cId="3027161321" sldId="292"/>
        </pc:sldMkLst>
        <pc:spChg chg="mod">
          <ac:chgData name="Matthew Suderman" userId="2709995e-3ea8-4fb0-9b62-eb8034dec529" providerId="ADAL" clId="{0E34BF37-D3A1-4D43-A599-70CB49C8EC85}" dt="2021-10-03T21:25:36.494" v="2512" actId="20577"/>
          <ac:spMkLst>
            <pc:docMk/>
            <pc:sldMk cId="3027161321" sldId="292"/>
            <ac:spMk id="73" creationId="{7EF9E6EE-2CCE-474B-8FA9-8C20D5415BC6}"/>
          </ac:spMkLst>
        </pc:spChg>
      </pc:sldChg>
      <pc:sldChg chg="del">
        <pc:chgData name="Matthew Suderman" userId="2709995e-3ea8-4fb0-9b62-eb8034dec529" providerId="ADAL" clId="{0E34BF37-D3A1-4D43-A599-70CB49C8EC85}" dt="2021-10-03T20:08:52.497" v="28" actId="47"/>
        <pc:sldMkLst>
          <pc:docMk/>
          <pc:sldMk cId="457932714" sldId="293"/>
        </pc:sldMkLst>
      </pc:sldChg>
      <pc:sldChg chg="addSp delSp modSp new mod modAnim">
        <pc:chgData name="Matthew Suderman" userId="2709995e-3ea8-4fb0-9b62-eb8034dec529" providerId="ADAL" clId="{0E34BF37-D3A1-4D43-A599-70CB49C8EC85}" dt="2021-10-03T22:47:27.202" v="3124" actId="166"/>
        <pc:sldMkLst>
          <pc:docMk/>
          <pc:sldMk cId="2594997046" sldId="293"/>
        </pc:sldMkLst>
        <pc:spChg chg="mod">
          <ac:chgData name="Matthew Suderman" userId="2709995e-3ea8-4fb0-9b62-eb8034dec529" providerId="ADAL" clId="{0E34BF37-D3A1-4D43-A599-70CB49C8EC85}" dt="2021-10-03T22:23:11.173" v="2777" actId="20577"/>
          <ac:spMkLst>
            <pc:docMk/>
            <pc:sldMk cId="2594997046" sldId="293"/>
            <ac:spMk id="2" creationId="{1CA4AFD4-3725-4112-B60D-7E93DA5E08CC}"/>
          </ac:spMkLst>
        </pc:spChg>
        <pc:spChg chg="del">
          <ac:chgData name="Matthew Suderman" userId="2709995e-3ea8-4fb0-9b62-eb8034dec529" providerId="ADAL" clId="{0E34BF37-D3A1-4D43-A599-70CB49C8EC85}" dt="2021-10-03T22:08:52.695" v="2515"/>
          <ac:spMkLst>
            <pc:docMk/>
            <pc:sldMk cId="2594997046" sldId="293"/>
            <ac:spMk id="3" creationId="{DCFEC87F-0C64-4383-BD12-82036A8F31BA}"/>
          </ac:spMkLst>
        </pc:spChg>
        <pc:spChg chg="add del mod">
          <ac:chgData name="Matthew Suderman" userId="2709995e-3ea8-4fb0-9b62-eb8034dec529" providerId="ADAL" clId="{0E34BF37-D3A1-4D43-A599-70CB49C8EC85}" dt="2021-10-03T22:13:33.316" v="2537"/>
          <ac:spMkLst>
            <pc:docMk/>
            <pc:sldMk cId="2594997046" sldId="293"/>
            <ac:spMk id="6" creationId="{0455D0D1-31A2-4C37-9548-5C4F040FB368}"/>
          </ac:spMkLst>
        </pc:spChg>
        <pc:spChg chg="add del mod">
          <ac:chgData name="Matthew Suderman" userId="2709995e-3ea8-4fb0-9b62-eb8034dec529" providerId="ADAL" clId="{0E34BF37-D3A1-4D43-A599-70CB49C8EC85}" dt="2021-10-03T22:14:45.021" v="2546"/>
          <ac:spMkLst>
            <pc:docMk/>
            <pc:sldMk cId="2594997046" sldId="293"/>
            <ac:spMk id="9" creationId="{C842405C-DEA5-48D6-BB13-BA19686A249C}"/>
          </ac:spMkLst>
        </pc:spChg>
        <pc:spChg chg="add mod ord">
          <ac:chgData name="Matthew Suderman" userId="2709995e-3ea8-4fb0-9b62-eb8034dec529" providerId="ADAL" clId="{0E34BF37-D3A1-4D43-A599-70CB49C8EC85}" dt="2021-10-03T22:47:27.202" v="3124" actId="166"/>
          <ac:spMkLst>
            <pc:docMk/>
            <pc:sldMk cId="2594997046" sldId="293"/>
            <ac:spMk id="12" creationId="{93FAAB06-8B65-47C1-BA75-947F3C85B2D4}"/>
          </ac:spMkLst>
        </pc:spChg>
        <pc:graphicFrameChg chg="add del mod modGraphic">
          <ac:chgData name="Matthew Suderman" userId="2709995e-3ea8-4fb0-9b62-eb8034dec529" providerId="ADAL" clId="{0E34BF37-D3A1-4D43-A599-70CB49C8EC85}" dt="2021-10-03T22:10:42.788" v="2536" actId="478"/>
          <ac:graphicFrameMkLst>
            <pc:docMk/>
            <pc:sldMk cId="2594997046" sldId="293"/>
            <ac:graphicFrameMk id="4" creationId="{DF5A2296-F763-452F-9878-73B3DBFFF937}"/>
          </ac:graphicFrameMkLst>
        </pc:graphicFrameChg>
        <pc:graphicFrameChg chg="add del mod modGraphic">
          <ac:chgData name="Matthew Suderman" userId="2709995e-3ea8-4fb0-9b62-eb8034dec529" providerId="ADAL" clId="{0E34BF37-D3A1-4D43-A599-70CB49C8EC85}" dt="2021-10-03T22:14:22.204" v="2545" actId="478"/>
          <ac:graphicFrameMkLst>
            <pc:docMk/>
            <pc:sldMk cId="2594997046" sldId="293"/>
            <ac:graphicFrameMk id="7" creationId="{05DB1276-C108-4B2A-A190-759EB9AD4E6E}"/>
          </ac:graphicFrameMkLst>
        </pc:graphicFrameChg>
        <pc:graphicFrameChg chg="add mod modGraphic">
          <ac:chgData name="Matthew Suderman" userId="2709995e-3ea8-4fb0-9b62-eb8034dec529" providerId="ADAL" clId="{0E34BF37-D3A1-4D43-A599-70CB49C8EC85}" dt="2021-10-03T22:47:20.095" v="3123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  <pc:graphicFrameChg chg="add del mod">
          <ac:chgData name="Matthew Suderman" userId="2709995e-3ea8-4fb0-9b62-eb8034dec529" providerId="ADAL" clId="{0E34BF37-D3A1-4D43-A599-70CB49C8EC85}" dt="2021-10-03T22:23:19.208" v="2778" actId="478"/>
          <ac:graphicFrameMkLst>
            <pc:docMk/>
            <pc:sldMk cId="2594997046" sldId="293"/>
            <ac:graphicFrameMk id="11" creationId="{7B58D0AB-9A49-4EF5-B0DF-8FEBD0F11B83}"/>
          </ac:graphicFrameMkLst>
        </pc:graphicFrameChg>
      </pc:sldChg>
      <pc:sldChg chg="del">
        <pc:chgData name="Matthew Suderman" userId="2709995e-3ea8-4fb0-9b62-eb8034dec529" providerId="ADAL" clId="{0E34BF37-D3A1-4D43-A599-70CB49C8EC85}" dt="2021-10-03T20:08:52.698" v="29" actId="47"/>
        <pc:sldMkLst>
          <pc:docMk/>
          <pc:sldMk cId="647796064" sldId="294"/>
        </pc:sldMkLst>
      </pc:sldChg>
      <pc:sldChg chg="addSp delSp modSp new del mod">
        <pc:chgData name="Matthew Suderman" userId="2709995e-3ea8-4fb0-9b62-eb8034dec529" providerId="ADAL" clId="{0E34BF37-D3A1-4D43-A599-70CB49C8EC85}" dt="2021-10-03T22:28:27.548" v="2803" actId="2696"/>
        <pc:sldMkLst>
          <pc:docMk/>
          <pc:sldMk cId="2639197381" sldId="294"/>
        </pc:sldMkLst>
        <pc:spChg chg="mod">
          <ac:chgData name="Matthew Suderman" userId="2709995e-3ea8-4fb0-9b62-eb8034dec529" providerId="ADAL" clId="{0E34BF37-D3A1-4D43-A599-70CB49C8EC85}" dt="2021-10-03T22:18:36.413" v="2690" actId="20577"/>
          <ac:spMkLst>
            <pc:docMk/>
            <pc:sldMk cId="2639197381" sldId="294"/>
            <ac:spMk id="2" creationId="{0D086E9C-07ED-4033-8B30-CB92EC883C0D}"/>
          </ac:spMkLst>
        </pc:spChg>
        <pc:spChg chg="del mod">
          <ac:chgData name="Matthew Suderman" userId="2709995e-3ea8-4fb0-9b62-eb8034dec529" providerId="ADAL" clId="{0E34BF37-D3A1-4D43-A599-70CB49C8EC85}" dt="2021-10-03T22:15:03.579" v="2547"/>
          <ac:spMkLst>
            <pc:docMk/>
            <pc:sldMk cId="2639197381" sldId="294"/>
            <ac:spMk id="3" creationId="{D2F8C217-F6DC-4AC8-92A1-A984ABB3B47C}"/>
          </ac:spMkLst>
        </pc:spChg>
        <pc:graphicFrameChg chg="add mod modGraphic">
          <ac:chgData name="Matthew Suderman" userId="2709995e-3ea8-4fb0-9b62-eb8034dec529" providerId="ADAL" clId="{0E34BF37-D3A1-4D43-A599-70CB49C8EC85}" dt="2021-10-03T22:22:45.165" v="2762" actId="113"/>
          <ac:graphicFrameMkLst>
            <pc:docMk/>
            <pc:sldMk cId="2639197381" sldId="294"/>
            <ac:graphicFrameMk id="4" creationId="{56A6526F-BA5A-4B26-A4DD-6C851414BB3E}"/>
          </ac:graphicFrameMkLst>
        </pc:graphicFrameChg>
      </pc:sldChg>
      <pc:sldChg chg="addSp delSp modSp new del mod modClrScheme chgLayout">
        <pc:chgData name="Matthew Suderman" userId="2709995e-3ea8-4fb0-9b62-eb8034dec529" providerId="ADAL" clId="{0E34BF37-D3A1-4D43-A599-70CB49C8EC85}" dt="2021-10-03T23:33:45.197" v="4131" actId="2696"/>
        <pc:sldMkLst>
          <pc:docMk/>
          <pc:sldMk cId="3262459716" sldId="294"/>
        </pc:sldMkLst>
        <pc:spChg chg="del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2" creationId="{658BB986-F477-47A6-A77E-909986C6A37C}"/>
          </ac:spMkLst>
        </pc:spChg>
        <pc:spChg chg="del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3" creationId="{D92A722F-305E-4042-ABCA-573214D47FDC}"/>
          </ac:spMkLst>
        </pc:spChg>
        <pc:spChg chg="del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4" creationId="{278F133D-17BD-41FE-BFF5-CB1BEFD3EE06}"/>
          </ac:spMkLst>
        </pc:spChg>
        <pc:spChg chg="add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5" creationId="{EABEA025-204F-40BB-B6DD-E77B47D4B6D3}"/>
          </ac:spMkLst>
        </pc:spChg>
        <pc:spChg chg="add del mod ord">
          <ac:chgData name="Matthew Suderman" userId="2709995e-3ea8-4fb0-9b62-eb8034dec529" providerId="ADAL" clId="{0E34BF37-D3A1-4D43-A599-70CB49C8EC85}" dt="2021-10-03T22:32:50.540" v="2807"/>
          <ac:spMkLst>
            <pc:docMk/>
            <pc:sldMk cId="3262459716" sldId="294"/>
            <ac:spMk id="6" creationId="{4DCE3986-AC0E-4899-B344-AEACC9911979}"/>
          </ac:spMkLst>
        </pc:spChg>
        <pc:graphicFrameChg chg="add mod modGraphic">
          <ac:chgData name="Matthew Suderman" userId="2709995e-3ea8-4fb0-9b62-eb8034dec529" providerId="ADAL" clId="{0E34BF37-D3A1-4D43-A599-70CB49C8EC85}" dt="2021-10-03T22:33:04.883" v="2816" actId="14100"/>
          <ac:graphicFrameMkLst>
            <pc:docMk/>
            <pc:sldMk cId="3262459716" sldId="294"/>
            <ac:graphicFrameMk id="7" creationId="{46DF3587-AD46-48C2-AE9E-C973596A09D0}"/>
          </ac:graphicFrameMkLst>
        </pc:graphicFrameChg>
      </pc:sldChg>
      <pc:sldChg chg="del">
        <pc:chgData name="Matthew Suderman" userId="2709995e-3ea8-4fb0-9b62-eb8034dec529" providerId="ADAL" clId="{0E34BF37-D3A1-4D43-A599-70CB49C8EC85}" dt="2021-10-03T20:08:51.470" v="26" actId="47"/>
        <pc:sldMkLst>
          <pc:docMk/>
          <pc:sldMk cId="96798056" sldId="295"/>
        </pc:sldMkLst>
      </pc:sldChg>
      <pc:sldChg chg="addSp modSp new mod ord">
        <pc:chgData name="Matthew Suderman" userId="2709995e-3ea8-4fb0-9b62-eb8034dec529" providerId="ADAL" clId="{0E34BF37-D3A1-4D43-A599-70CB49C8EC85}" dt="2021-10-03T22:42:55.162" v="2978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0E34BF37-D3A1-4D43-A599-70CB49C8EC85}" dt="2021-10-03T22:33:56.263" v="2868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0E34BF37-D3A1-4D43-A599-70CB49C8EC85}" dt="2021-10-03T22:42:55.162" v="2978" actId="20577"/>
          <ac:spMkLst>
            <pc:docMk/>
            <pc:sldMk cId="316733845" sldId="295"/>
            <ac:spMk id="3" creationId="{C42E9CF8-2587-4F83-9062-3DA613FE3078}"/>
          </ac:spMkLst>
        </pc:spChg>
        <pc:graphicFrameChg chg="add mod modGraphic">
          <ac:chgData name="Matthew Suderman" userId="2709995e-3ea8-4fb0-9b62-eb8034dec529" providerId="ADAL" clId="{0E34BF37-D3A1-4D43-A599-70CB49C8EC85}" dt="2021-10-03T22:42:44.109" v="2964" actId="113"/>
          <ac:graphicFrameMkLst>
            <pc:docMk/>
            <pc:sldMk cId="316733845" sldId="295"/>
            <ac:graphicFrameMk id="4" creationId="{0D12BE19-E32B-4A0A-9BBD-8F70695C5397}"/>
          </ac:graphicFrameMkLst>
        </pc:graphicFrameChg>
      </pc:sldChg>
      <pc:sldChg chg="addSp delSp modSp new mod">
        <pc:chgData name="Matthew Suderman" userId="2709995e-3ea8-4fb0-9b62-eb8034dec529" providerId="ADAL" clId="{0E34BF37-D3A1-4D43-A599-70CB49C8EC85}" dt="2021-10-03T22:46:41.052" v="3116" actId="20577"/>
        <pc:sldMkLst>
          <pc:docMk/>
          <pc:sldMk cId="3120615481" sldId="296"/>
        </pc:sldMkLst>
        <pc:spChg chg="del">
          <ac:chgData name="Matthew Suderman" userId="2709995e-3ea8-4fb0-9b62-eb8034dec529" providerId="ADAL" clId="{0E34BF37-D3A1-4D43-A599-70CB49C8EC85}" dt="2021-10-03T22:42:01.918" v="2963"/>
          <ac:spMkLst>
            <pc:docMk/>
            <pc:sldMk cId="3120615481" sldId="296"/>
            <ac:spMk id="2" creationId="{E07DE2B4-36A9-4514-8602-14D3D7AC9D56}"/>
          </ac:spMkLst>
        </pc:spChg>
        <pc:spChg chg="del">
          <ac:chgData name="Matthew Suderman" userId="2709995e-3ea8-4fb0-9b62-eb8034dec529" providerId="ADAL" clId="{0E34BF37-D3A1-4D43-A599-70CB49C8EC85}" dt="2021-10-03T22:43:44.057" v="2981" actId="478"/>
          <ac:spMkLst>
            <pc:docMk/>
            <pc:sldMk cId="3120615481" sldId="296"/>
            <ac:spMk id="3" creationId="{90920DEA-CD12-4FC8-B5A7-A954AE4AD8C9}"/>
          </ac:spMkLst>
        </pc:spChg>
        <pc:spChg chg="add mod">
          <ac:chgData name="Matthew Suderman" userId="2709995e-3ea8-4fb0-9b62-eb8034dec529" providerId="ADAL" clId="{0E34BF37-D3A1-4D43-A599-70CB49C8EC85}" dt="2021-10-03T22:42:01.918" v="2963"/>
          <ac:spMkLst>
            <pc:docMk/>
            <pc:sldMk cId="3120615481" sldId="296"/>
            <ac:spMk id="4" creationId="{249C9B0E-4A17-4AB7-BED3-B83A942D064E}"/>
          </ac:spMkLst>
        </pc:spChg>
        <pc:spChg chg="add mod">
          <ac:chgData name="Matthew Suderman" userId="2709995e-3ea8-4fb0-9b62-eb8034dec529" providerId="ADAL" clId="{0E34BF37-D3A1-4D43-A599-70CB49C8EC85}" dt="2021-10-03T22:46:41.052" v="3116" actId="20577"/>
          <ac:spMkLst>
            <pc:docMk/>
            <pc:sldMk cId="3120615481" sldId="296"/>
            <ac:spMk id="6" creationId="{092C9648-28F9-402A-B383-B5968D87ACCA}"/>
          </ac:spMkLst>
        </pc:spChg>
        <pc:picChg chg="add mod">
          <ac:chgData name="Matthew Suderman" userId="2709995e-3ea8-4fb0-9b62-eb8034dec529" providerId="ADAL" clId="{0E34BF37-D3A1-4D43-A599-70CB49C8EC85}" dt="2021-10-03T22:44:34.077" v="2998" actId="167"/>
          <ac:picMkLst>
            <pc:docMk/>
            <pc:sldMk cId="3120615481" sldId="296"/>
            <ac:picMk id="6146" creationId="{13A84984-3D55-4803-B716-C456CFCB0A07}"/>
          </ac:picMkLst>
        </pc:picChg>
      </pc:sldChg>
      <pc:sldChg chg="modSp new mod modAnim">
        <pc:chgData name="Matthew Suderman" userId="2709995e-3ea8-4fb0-9b62-eb8034dec529" providerId="ADAL" clId="{0E34BF37-D3A1-4D43-A599-70CB49C8EC85}" dt="2021-10-03T23:06:11.219" v="3652"/>
        <pc:sldMkLst>
          <pc:docMk/>
          <pc:sldMk cId="2877745955" sldId="297"/>
        </pc:sldMkLst>
        <pc:spChg chg="mod">
          <ac:chgData name="Matthew Suderman" userId="2709995e-3ea8-4fb0-9b62-eb8034dec529" providerId="ADAL" clId="{0E34BF37-D3A1-4D43-A599-70CB49C8EC85}" dt="2021-10-03T22:48:26.648" v="3126"/>
          <ac:spMkLst>
            <pc:docMk/>
            <pc:sldMk cId="2877745955" sldId="297"/>
            <ac:spMk id="2" creationId="{4165F1E3-FF94-4B11-A7F0-6B6A29E3893D}"/>
          </ac:spMkLst>
        </pc:spChg>
        <pc:spChg chg="mod">
          <ac:chgData name="Matthew Suderman" userId="2709995e-3ea8-4fb0-9b62-eb8034dec529" providerId="ADAL" clId="{0E34BF37-D3A1-4D43-A599-70CB49C8EC85}" dt="2021-10-03T23:04:03.319" v="3650" actId="20577"/>
          <ac:spMkLst>
            <pc:docMk/>
            <pc:sldMk cId="2877745955" sldId="297"/>
            <ac:spMk id="3" creationId="{AAEEDB6E-A31B-419C-BDD0-D8B81524E3CB}"/>
          </ac:spMkLst>
        </pc:spChg>
      </pc:sldChg>
      <pc:sldChg chg="modSp new mod ord modAnim">
        <pc:chgData name="Matthew Suderman" userId="2709995e-3ea8-4fb0-9b62-eb8034dec529" providerId="ADAL" clId="{0E34BF37-D3A1-4D43-A599-70CB49C8EC85}" dt="2021-10-03T23:33:27.446" v="4129" actId="20577"/>
        <pc:sldMkLst>
          <pc:docMk/>
          <pc:sldMk cId="2620836704" sldId="298"/>
        </pc:sldMkLst>
        <pc:spChg chg="mod">
          <ac:chgData name="Matthew Suderman" userId="2709995e-3ea8-4fb0-9b62-eb8034dec529" providerId="ADAL" clId="{0E34BF37-D3A1-4D43-A599-70CB49C8EC85}" dt="2021-10-03T23:21:27.426" v="3675" actId="20577"/>
          <ac:spMkLst>
            <pc:docMk/>
            <pc:sldMk cId="2620836704" sldId="298"/>
            <ac:spMk id="2" creationId="{E67FD9D8-115E-4893-87D2-CB85C3F4049A}"/>
          </ac:spMkLst>
        </pc:spChg>
        <pc:spChg chg="mod">
          <ac:chgData name="Matthew Suderman" userId="2709995e-3ea8-4fb0-9b62-eb8034dec529" providerId="ADAL" clId="{0E34BF37-D3A1-4D43-A599-70CB49C8EC85}" dt="2021-10-03T23:33:27.446" v="4129" actId="20577"/>
          <ac:spMkLst>
            <pc:docMk/>
            <pc:sldMk cId="2620836704" sldId="298"/>
            <ac:spMk id="3" creationId="{9C38802B-EA75-472B-95A7-7271BFF3F1DC}"/>
          </ac:spMkLst>
        </pc:spChg>
      </pc:sldChg>
      <pc:sldChg chg="modSp add mod modAnim">
        <pc:chgData name="Matthew Suderman" userId="2709995e-3ea8-4fb0-9b62-eb8034dec529" providerId="ADAL" clId="{0E34BF37-D3A1-4D43-A599-70CB49C8EC85}" dt="2021-10-03T23:53:10.304" v="4746" actId="20577"/>
        <pc:sldMkLst>
          <pc:docMk/>
          <pc:sldMk cId="2515515165" sldId="299"/>
        </pc:sldMkLst>
        <pc:spChg chg="mod">
          <ac:chgData name="Matthew Suderman" userId="2709995e-3ea8-4fb0-9b62-eb8034dec529" providerId="ADAL" clId="{0E34BF37-D3A1-4D43-A599-70CB49C8EC85}" dt="2021-10-03T23:53:10.304" v="4746" actId="20577"/>
          <ac:spMkLst>
            <pc:docMk/>
            <pc:sldMk cId="2515515165" sldId="299"/>
            <ac:spMk id="3" creationId="{9C38802B-EA75-472B-95A7-7271BFF3F1DC}"/>
          </ac:spMkLst>
        </pc:spChg>
      </pc:sldChg>
    </pc:docChg>
  </pc:docChgLst>
  <pc:docChgLst>
    <pc:chgData name="Matthew Suderman" userId="2709995e-3ea8-4fb0-9b62-eb8034dec529" providerId="ADAL" clId="{A8CA4C20-7F37-45EC-AFEB-9EC4AA07F8FB}"/>
    <pc:docChg chg="undo custSel addSld delSld modSld sldOrd">
      <pc:chgData name="Matthew Suderman" userId="2709995e-3ea8-4fb0-9b62-eb8034dec529" providerId="ADAL" clId="{A8CA4C20-7F37-45EC-AFEB-9EC4AA07F8FB}" dt="2021-09-20T01:04:30.902" v="2161" actId="20577"/>
      <pc:docMkLst>
        <pc:docMk/>
      </pc:docMkLst>
      <pc:sldChg chg="modSp mod">
        <pc:chgData name="Matthew Suderman" userId="2709995e-3ea8-4fb0-9b62-eb8034dec529" providerId="ADAL" clId="{A8CA4C20-7F37-45EC-AFEB-9EC4AA07F8FB}" dt="2021-09-20T01:04:30.902" v="2161" actId="20577"/>
        <pc:sldMkLst>
          <pc:docMk/>
          <pc:sldMk cId="0" sldId="288"/>
        </pc:sldMkLst>
        <pc:spChg chg="mod">
          <ac:chgData name="Matthew Suderman" userId="2709995e-3ea8-4fb0-9b62-eb8034dec529" providerId="ADAL" clId="{A8CA4C20-7F37-45EC-AFEB-9EC4AA07F8FB}" dt="2021-09-20T01:04:30.902" v="216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mod modClrScheme modAnim chgLayout">
        <pc:chgData name="Matthew Suderman" userId="2709995e-3ea8-4fb0-9b62-eb8034dec529" providerId="ADAL" clId="{A8CA4C20-7F37-45EC-AFEB-9EC4AA07F8FB}" dt="2021-09-20T00:35:59.214" v="1588" actId="20577"/>
        <pc:sldMkLst>
          <pc:docMk/>
          <pc:sldMk cId="2070802930" sldId="289"/>
        </pc:sldMkLst>
        <pc:spChg chg="add mod">
          <ac:chgData name="Matthew Suderman" userId="2709995e-3ea8-4fb0-9b62-eb8034dec529" providerId="ADAL" clId="{A8CA4C20-7F37-45EC-AFEB-9EC4AA07F8FB}" dt="2021-09-19T22:42:46.731" v="62" actId="14100"/>
          <ac:spMkLst>
            <pc:docMk/>
            <pc:sldMk cId="2070802930" sldId="289"/>
            <ac:spMk id="2" creationId="{04C2E355-23D1-49B9-B0ED-F8A674EF403E}"/>
          </ac:spMkLst>
        </pc:spChg>
        <pc:spChg chg="add del mod">
          <ac:chgData name="Matthew Suderman" userId="2709995e-3ea8-4fb0-9b62-eb8034dec529" providerId="ADAL" clId="{A8CA4C20-7F37-45EC-AFEB-9EC4AA07F8FB}" dt="2021-09-19T22:37:03.345" v="6"/>
          <ac:spMkLst>
            <pc:docMk/>
            <pc:sldMk cId="2070802930" sldId="289"/>
            <ac:spMk id="3" creationId="{DCD36F16-5A86-4CE0-B503-2ED7999AD512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5" creationId="{D6FE6E91-21B8-4D32-AA76-220377FB6A46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6" creationId="{5C5B299D-2220-4886-AD20-31D9CD912C09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7" creationId="{8F70694B-2C00-482A-9296-3B5C33EC8FBF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8" creationId="{5D92BE6B-A4ED-49DB-85F2-6AD510B20C65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9" creationId="{3EB50EB1-A49C-4E69-BAC6-8BC5C8A39C44}"/>
          </ac:spMkLst>
        </pc:spChg>
        <pc:graphicFrameChg chg="add mod modGraphic">
          <ac:chgData name="Matthew Suderman" userId="2709995e-3ea8-4fb0-9b62-eb8034dec529" providerId="ADAL" clId="{A8CA4C20-7F37-45EC-AFEB-9EC4AA07F8FB}" dt="2021-09-20T00:35:59.214" v="1588" actId="20577"/>
          <ac:graphicFrameMkLst>
            <pc:docMk/>
            <pc:sldMk cId="2070802930" sldId="289"/>
            <ac:graphicFrameMk id="4" creationId="{0AB3A5A4-2458-4CEF-A140-E121637996E2}"/>
          </ac:graphicFrameMkLst>
        </pc:graphicFrameChg>
      </pc:sldChg>
      <pc:sldChg chg="addSp modSp new mod">
        <pc:chgData name="Matthew Suderman" userId="2709995e-3ea8-4fb0-9b62-eb8034dec529" providerId="ADAL" clId="{A8CA4C20-7F37-45EC-AFEB-9EC4AA07F8FB}" dt="2021-09-19T23:29:06.610" v="173" actId="14100"/>
        <pc:sldMkLst>
          <pc:docMk/>
          <pc:sldMk cId="1230045071" sldId="290"/>
        </pc:sldMkLst>
        <pc:spChg chg="mod">
          <ac:chgData name="Matthew Suderman" userId="2709995e-3ea8-4fb0-9b62-eb8034dec529" providerId="ADAL" clId="{A8CA4C20-7F37-45EC-AFEB-9EC4AA07F8FB}" dt="2021-09-19T23:27:56.615" v="168" actId="20577"/>
          <ac:spMkLst>
            <pc:docMk/>
            <pc:sldMk cId="1230045071" sldId="290"/>
            <ac:spMk id="2" creationId="{3C62083C-474E-4A0A-9E03-608D732E0E83}"/>
          </ac:spMkLst>
        </pc:spChg>
        <pc:spChg chg="mod">
          <ac:chgData name="Matthew Suderman" userId="2709995e-3ea8-4fb0-9b62-eb8034dec529" providerId="ADAL" clId="{A8CA4C20-7F37-45EC-AFEB-9EC4AA07F8FB}" dt="2021-09-19T23:29:01.954" v="171" actId="14100"/>
          <ac:spMkLst>
            <pc:docMk/>
            <pc:sldMk cId="1230045071" sldId="290"/>
            <ac:spMk id="3" creationId="{C45DC377-FC62-4E14-ADAF-0837BA31B8D2}"/>
          </ac:spMkLst>
        </pc:spChg>
        <pc:picChg chg="add mod">
          <ac:chgData name="Matthew Suderman" userId="2709995e-3ea8-4fb0-9b62-eb8034dec529" providerId="ADAL" clId="{A8CA4C20-7F37-45EC-AFEB-9EC4AA07F8FB}" dt="2021-09-19T23:29:06.610" v="173" actId="14100"/>
          <ac:picMkLst>
            <pc:docMk/>
            <pc:sldMk cId="1230045071" sldId="290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3597726512" sldId="290"/>
        </pc:sldMkLst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899749454" sldId="291"/>
        </pc:sldMkLst>
      </pc:sldChg>
      <pc:sldChg chg="delSp modSp add mod">
        <pc:chgData name="Matthew Suderman" userId="2709995e-3ea8-4fb0-9b62-eb8034dec529" providerId="ADAL" clId="{A8CA4C20-7F37-45EC-AFEB-9EC4AA07F8FB}" dt="2021-09-19T23:37:46.568" v="342" actId="403"/>
        <pc:sldMkLst>
          <pc:docMk/>
          <pc:sldMk cId="3302419284" sldId="291"/>
        </pc:sldMkLst>
        <pc:spChg chg="mod">
          <ac:chgData name="Matthew Suderman" userId="2709995e-3ea8-4fb0-9b62-eb8034dec529" providerId="ADAL" clId="{A8CA4C20-7F37-45EC-AFEB-9EC4AA07F8FB}" dt="2021-09-19T23:37:46.568" v="342" actId="403"/>
          <ac:spMkLst>
            <pc:docMk/>
            <pc:sldMk cId="3302419284" sldId="291"/>
            <ac:spMk id="3" creationId="{C45DC377-FC62-4E14-ADAF-0837BA31B8D2}"/>
          </ac:spMkLst>
        </pc:spChg>
        <pc:picChg chg="del">
          <ac:chgData name="Matthew Suderman" userId="2709995e-3ea8-4fb0-9b62-eb8034dec529" providerId="ADAL" clId="{A8CA4C20-7F37-45EC-AFEB-9EC4AA07F8FB}" dt="2021-09-19T23:30:41.536" v="175" actId="478"/>
          <ac:picMkLst>
            <pc:docMk/>
            <pc:sldMk cId="3302419284" sldId="291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220029430" sldId="292"/>
        </pc:sldMkLst>
      </pc:sldChg>
      <pc:sldChg chg="addSp delSp modSp new mod modClrScheme chgLayout">
        <pc:chgData name="Matthew Suderman" userId="2709995e-3ea8-4fb0-9b62-eb8034dec529" providerId="ADAL" clId="{A8CA4C20-7F37-45EC-AFEB-9EC4AA07F8FB}" dt="2021-09-19T23:40:15.931" v="369" actId="403"/>
        <pc:sldMkLst>
          <pc:docMk/>
          <pc:sldMk cId="1242910687" sldId="292"/>
        </pc:sldMkLst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2" creationId="{9B8900D8-83DC-4F27-B0AC-1251AA578716}"/>
          </ac:spMkLst>
        </pc:spChg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3" creationId="{948A1344-80C0-43B3-BEAE-9528CD1BAA75}"/>
          </ac:spMkLst>
        </pc:spChg>
        <pc:spChg chg="add mod">
          <ac:chgData name="Matthew Suderman" userId="2709995e-3ea8-4fb0-9b62-eb8034dec529" providerId="ADAL" clId="{A8CA4C20-7F37-45EC-AFEB-9EC4AA07F8FB}" dt="2021-09-19T23:40:15.931" v="369" actId="403"/>
          <ac:spMkLst>
            <pc:docMk/>
            <pc:sldMk cId="1242910687" sldId="292"/>
            <ac:spMk id="6" creationId="{6AAE28AB-B1FA-4AAB-B14C-D1D353BDDB8D}"/>
          </ac:spMkLst>
        </pc:spChg>
        <pc:picChg chg="add">
          <ac:chgData name="Matthew Suderman" userId="2709995e-3ea8-4fb0-9b62-eb8034dec529" providerId="ADAL" clId="{A8CA4C20-7F37-45EC-AFEB-9EC4AA07F8FB}" dt="2021-09-19T23:39:30.466" v="345" actId="22"/>
          <ac:picMkLst>
            <pc:docMk/>
            <pc:sldMk cId="1242910687" sldId="292"/>
            <ac:picMk id="5" creationId="{EB2D2C02-A6AE-4E69-B822-44624314976D}"/>
          </ac:picMkLst>
        </pc:picChg>
      </pc:sldChg>
      <pc:sldChg chg="addSp modSp new mod ord">
        <pc:chgData name="Matthew Suderman" userId="2709995e-3ea8-4fb0-9b62-eb8034dec529" providerId="ADAL" clId="{A8CA4C20-7F37-45EC-AFEB-9EC4AA07F8FB}" dt="2021-09-19T23:58:25.161" v="1052" actId="14100"/>
        <pc:sldMkLst>
          <pc:docMk/>
          <pc:sldMk cId="457932714" sldId="293"/>
        </pc:sldMkLst>
        <pc:spChg chg="mod">
          <ac:chgData name="Matthew Suderman" userId="2709995e-3ea8-4fb0-9b62-eb8034dec529" providerId="ADAL" clId="{A8CA4C20-7F37-45EC-AFEB-9EC4AA07F8FB}" dt="2021-09-19T23:42:47.815" v="439" actId="20577"/>
          <ac:spMkLst>
            <pc:docMk/>
            <pc:sldMk cId="457932714" sldId="293"/>
            <ac:spMk id="2" creationId="{CD36BBCD-A780-4F1B-9B80-23270B1E9B33}"/>
          </ac:spMkLst>
        </pc:spChg>
        <pc:spChg chg="mod">
          <ac:chgData name="Matthew Suderman" userId="2709995e-3ea8-4fb0-9b62-eb8034dec529" providerId="ADAL" clId="{A8CA4C20-7F37-45EC-AFEB-9EC4AA07F8FB}" dt="2021-09-19T23:58:20.177" v="1051" actId="20577"/>
          <ac:spMkLst>
            <pc:docMk/>
            <pc:sldMk cId="457932714" sldId="293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19T23:58:25.161" v="1052" actId="14100"/>
          <ac:picMkLst>
            <pc:docMk/>
            <pc:sldMk cId="457932714" sldId="293"/>
            <ac:picMk id="3074" creationId="{02C04A2B-9EBB-4EB4-9890-C33902C4751A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981884099" sldId="293"/>
        </pc:sldMkLst>
      </pc:sldChg>
      <pc:sldChg chg="addSp delSp modSp add mod">
        <pc:chgData name="Matthew Suderman" userId="2709995e-3ea8-4fb0-9b62-eb8034dec529" providerId="ADAL" clId="{A8CA4C20-7F37-45EC-AFEB-9EC4AA07F8FB}" dt="2021-09-20T00:05:20.501" v="1109" actId="1035"/>
        <pc:sldMkLst>
          <pc:docMk/>
          <pc:sldMk cId="647796064" sldId="294"/>
        </pc:sldMkLst>
        <pc:spChg chg="mod">
          <ac:chgData name="Matthew Suderman" userId="2709995e-3ea8-4fb0-9b62-eb8034dec529" providerId="ADAL" clId="{A8CA4C20-7F37-45EC-AFEB-9EC4AA07F8FB}" dt="2021-09-20T00:04:11.626" v="1105" actId="14100"/>
          <ac:spMkLst>
            <pc:docMk/>
            <pc:sldMk cId="647796064" sldId="294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20T00:05:20.501" v="1109" actId="1035"/>
          <ac:picMkLst>
            <pc:docMk/>
            <pc:sldMk cId="647796064" sldId="294"/>
            <ac:picMk id="6" creationId="{9D55EF1B-511D-4E0D-94AB-34DFA0A97B60}"/>
          </ac:picMkLst>
        </pc:picChg>
        <pc:picChg chg="del">
          <ac:chgData name="Matthew Suderman" userId="2709995e-3ea8-4fb0-9b62-eb8034dec529" providerId="ADAL" clId="{A8CA4C20-7F37-45EC-AFEB-9EC4AA07F8FB}" dt="2021-09-19T23:58:33.049" v="1054" actId="478"/>
          <ac:picMkLst>
            <pc:docMk/>
            <pc:sldMk cId="647796064" sldId="294"/>
            <ac:picMk id="3074" creationId="{02C04A2B-9EBB-4EB4-9890-C33902C4751A}"/>
          </ac:picMkLst>
        </pc:picChg>
        <pc:picChg chg="add mod">
          <ac:chgData name="Matthew Suderman" userId="2709995e-3ea8-4fb0-9b62-eb8034dec529" providerId="ADAL" clId="{A8CA4C20-7F37-45EC-AFEB-9EC4AA07F8FB}" dt="2021-09-20T00:04:01.105" v="1100" actId="14100"/>
          <ac:picMkLst>
            <pc:docMk/>
            <pc:sldMk cId="647796064" sldId="294"/>
            <ac:picMk id="5122" creationId="{D7828F0E-1E37-4E48-9712-40C96E59B8C5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918481118" sldId="294"/>
        </pc:sldMkLst>
      </pc:sldChg>
      <pc:sldChg chg="add del">
        <pc:chgData name="Matthew Suderman" userId="2709995e-3ea8-4fb0-9b62-eb8034dec529" providerId="ADAL" clId="{A8CA4C20-7F37-45EC-AFEB-9EC4AA07F8FB}" dt="2021-09-19T23:58:07.678" v="1049" actId="2696"/>
        <pc:sldMkLst>
          <pc:docMk/>
          <pc:sldMk cId="2156187418" sldId="294"/>
        </pc:sldMkLst>
      </pc:sldChg>
      <pc:sldChg chg="modSp new mod ord">
        <pc:chgData name="Matthew Suderman" userId="2709995e-3ea8-4fb0-9b62-eb8034dec529" providerId="ADAL" clId="{A8CA4C20-7F37-45EC-AFEB-9EC4AA07F8FB}" dt="2021-09-20T00:51:01.048" v="2157" actId="20577"/>
        <pc:sldMkLst>
          <pc:docMk/>
          <pc:sldMk cId="96798056" sldId="295"/>
        </pc:sldMkLst>
        <pc:spChg chg="mod">
          <ac:chgData name="Matthew Suderman" userId="2709995e-3ea8-4fb0-9b62-eb8034dec529" providerId="ADAL" clId="{A8CA4C20-7F37-45EC-AFEB-9EC4AA07F8FB}" dt="2021-09-20T00:29:08.282" v="1389" actId="20577"/>
          <ac:spMkLst>
            <pc:docMk/>
            <pc:sldMk cId="96798056" sldId="295"/>
            <ac:spMk id="2" creationId="{3389108B-BB98-4D41-96AE-782FCE9B2448}"/>
          </ac:spMkLst>
        </pc:spChg>
        <pc:spChg chg="mod">
          <ac:chgData name="Matthew Suderman" userId="2709995e-3ea8-4fb0-9b62-eb8034dec529" providerId="ADAL" clId="{A8CA4C20-7F37-45EC-AFEB-9EC4AA07F8FB}" dt="2021-09-20T00:51:01.048" v="2157" actId="20577"/>
          <ac:spMkLst>
            <pc:docMk/>
            <pc:sldMk cId="96798056" sldId="295"/>
            <ac:spMk id="3" creationId="{CE85683A-B4DE-483C-A515-1195E8327AE8}"/>
          </ac:spMkLst>
        </pc:sp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561624156" sldId="295"/>
        </pc:sldMkLst>
      </pc:sldChg>
      <pc:sldChg chg="modSp new del mod">
        <pc:chgData name="Matthew Suderman" userId="2709995e-3ea8-4fb0-9b62-eb8034dec529" providerId="ADAL" clId="{A8CA4C20-7F37-45EC-AFEB-9EC4AA07F8FB}" dt="2021-09-20T00:14:46.766" v="1361" actId="2696"/>
        <pc:sldMkLst>
          <pc:docMk/>
          <pc:sldMk cId="2874893548" sldId="295"/>
        </pc:sldMkLst>
        <pc:spChg chg="mod">
          <ac:chgData name="Matthew Suderman" userId="2709995e-3ea8-4fb0-9b62-eb8034dec529" providerId="ADAL" clId="{A8CA4C20-7F37-45EC-AFEB-9EC4AA07F8FB}" dt="2021-09-20T00:06:53.280" v="1198" actId="6549"/>
          <ac:spMkLst>
            <pc:docMk/>
            <pc:sldMk cId="2874893548" sldId="295"/>
            <ac:spMk id="2" creationId="{804679EC-B26D-4894-B5CD-50396B6EFBD4}"/>
          </ac:spMkLst>
        </pc:spChg>
        <pc:spChg chg="mod">
          <ac:chgData name="Matthew Suderman" userId="2709995e-3ea8-4fb0-9b62-eb8034dec529" providerId="ADAL" clId="{A8CA4C20-7F37-45EC-AFEB-9EC4AA07F8FB}" dt="2021-09-20T00:11:48.965" v="1360" actId="20577"/>
          <ac:spMkLst>
            <pc:docMk/>
            <pc:sldMk cId="2874893548" sldId="295"/>
            <ac:spMk id="3" creationId="{4B7D68AE-180C-4FB4-8E02-CAF6B8EAE44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7200"/>
            <a:ext cx="1087120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 userDrawn="1"/>
        </p:nvSpPr>
        <p:spPr bwMode="auto">
          <a:xfrm>
            <a:off x="624000" y="1447800"/>
            <a:ext cx="10848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D3E422D-DA8A-4DC2-B6BD-6FE58FEC6E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9376" y="332656"/>
            <a:ext cx="3909310" cy="90113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7226A00-C8B1-43FE-8F27-8BAE794011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79575" y="462270"/>
            <a:ext cx="2016225" cy="662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87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8791"/>
            <a:ext cx="10871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B01F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92313" y="3430803"/>
            <a:ext cx="8102600" cy="220829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Arial"/>
                <a:cs typeface="Arial"/>
              </a:rPr>
              <a:t>Epigenetic Epidemiology Update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9A044B"/>
              </a:solidFill>
              <a:latin typeface="Verdana" pitchFamily="-1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Matthew Suderman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MRC Integrative Epidemiology Unit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Feb 28, 2022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7E99-EC9B-414C-9A83-278097B2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EWAS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115371-57AF-4331-9B0A-A46747610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62376"/>
              </p:ext>
            </p:extLst>
          </p:nvPr>
        </p:nvGraphicFramePr>
        <p:xfrm>
          <a:off x="609600" y="1234947"/>
          <a:ext cx="10871200" cy="4690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896">
                  <a:extLst>
                    <a:ext uri="{9D8B030D-6E8A-4147-A177-3AD203B41FA5}">
                      <a16:colId xmlns:a16="http://schemas.microsoft.com/office/drawing/2014/main" val="373656086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52670950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47159982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81119282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720717985"/>
                    </a:ext>
                  </a:extLst>
                </a:gridCol>
                <a:gridCol w="2000424">
                  <a:extLst>
                    <a:ext uri="{9D8B030D-6E8A-4147-A177-3AD203B41FA5}">
                      <a16:colId xmlns:a16="http://schemas.microsoft.com/office/drawing/2014/main" val="319838384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pmid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journal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ariable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ell type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population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assocs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1654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35177594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Psychiatry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PTSD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saliva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1135 US veterans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824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35205218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Genes (Basel)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alcohol intake with and without CVD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 Korean Genome and Epidemiology Study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unclear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16386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35213289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Epigenetics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response to blood pressure treatment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Finnish men from GENRES cohort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48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35163587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 J Mol Sci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air pollution (PM2.5B[a]P and NO2)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 police in 3 location in Czech Republic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1378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35169479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Evol Med Public Health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nullparity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breastfeeding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(age 20-22)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nulliparous (n=176), pregnant (n=69), breastfeeding (n=60), parous (n=87)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828 and 1107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7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35207690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 Pers Med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asthma acquisition in adolescence and after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(age 10)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Isle of Wight Birth Cohort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82205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35196023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 Transl Med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amyotrophic lateral sclerosis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6763 patients vs 2943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(9 of 39 DNAm-based proxies of ALS risk factors)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8559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35169870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Diabetologia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type-2 diabetes in 7-10 years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blood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1250 cases and 1950 controls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5 cohorts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581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3408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40F4-B3B0-4BB4-8F3F-2BCCFE35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EWAS = (CpG site + </a:t>
            </a:r>
            <a:r>
              <a:rPr lang="en-CA" dirty="0" err="1"/>
              <a:t>DNAm</a:t>
            </a:r>
            <a:r>
              <a:rPr lang="en-CA" dirty="0"/>
              <a:t> proxy)-wide association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85992-DB7F-4B7C-8300-6E041850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Hop, P. J., … Mill, J. (2022). </a:t>
            </a:r>
            <a:r>
              <a:rPr lang="en-US" b="1" dirty="0"/>
              <a:t>Genome-wide study of DNA methylation shows alterations in metabolic, inflammatory, and cholesterol pathways in ALS</a:t>
            </a:r>
            <a:r>
              <a:rPr lang="en-US" dirty="0"/>
              <a:t>. Science translational medicine, 14(633), eabj0264.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45 DMPs between ALS cases and controls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45 DMPs enriched in associations from 23 EWAS (</a:t>
            </a:r>
            <a:r>
              <a:rPr lang="en-US" i="1" dirty="0"/>
              <a:t>from the EWAS catalog!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FF59E-46D2-4BBC-8AB8-F28541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7" t="5669" r="-15" b="67590"/>
          <a:stretch/>
        </p:blipFill>
        <p:spPr>
          <a:xfrm>
            <a:off x="3575720" y="4077072"/>
            <a:ext cx="3934016" cy="2178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4340ED-E01A-4517-A61E-3D5EC052948F}"/>
              </a:ext>
            </a:extLst>
          </p:cNvPr>
          <p:cNvSpPr txBox="1"/>
          <p:nvPr/>
        </p:nvSpPr>
        <p:spPr>
          <a:xfrm>
            <a:off x="1027874" y="4013923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latin typeface="+mn-lt"/>
              </a:rPr>
              <a:t>Fig 2B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F9461-616E-4E9F-8062-7448041FD788}"/>
              </a:ext>
            </a:extLst>
          </p:cNvPr>
          <p:cNvSpPr txBox="1"/>
          <p:nvPr/>
        </p:nvSpPr>
        <p:spPr>
          <a:xfrm>
            <a:off x="1055440" y="4602614"/>
            <a:ext cx="263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latin typeface="+mn-lt"/>
              </a:rPr>
              <a:t>-log10(enrichment p-value)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8B64A-831B-426F-89E9-E2119573B2DF}"/>
              </a:ext>
            </a:extLst>
          </p:cNvPr>
          <p:cNvSpPr txBox="1"/>
          <p:nvPr/>
        </p:nvSpPr>
        <p:spPr>
          <a:xfrm>
            <a:off x="4624008" y="6186790"/>
            <a:ext cx="1568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latin typeface="+mn-lt"/>
              </a:rPr>
              <a:t>23 EWAS traits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1500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C29B-1BFF-401D-9F0F-6849BC67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EWAS = (CpG site + </a:t>
            </a:r>
            <a:r>
              <a:rPr lang="en-CA" dirty="0" err="1"/>
              <a:t>DNAm</a:t>
            </a:r>
            <a:r>
              <a:rPr lang="en-CA" dirty="0"/>
              <a:t> proxy)-wide association study,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F243-4FD3-496D-A0EE-FCFB89E4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10871200" cy="505642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Tested </a:t>
            </a:r>
            <a:r>
              <a:rPr lang="en-CA" dirty="0" err="1"/>
              <a:t>DNAm</a:t>
            </a:r>
            <a:r>
              <a:rPr lang="en-CA" dirty="0"/>
              <a:t> proxy differences</a:t>
            </a:r>
            <a:br>
              <a:rPr lang="en-CA" dirty="0"/>
            </a:br>
            <a:r>
              <a:rPr lang="en-CA" dirty="0"/>
              <a:t>between cases and controls</a:t>
            </a:r>
          </a:p>
          <a:p>
            <a:pPr lvl="1"/>
            <a:r>
              <a:rPr lang="en-CA" dirty="0"/>
              <a:t>39 </a:t>
            </a:r>
            <a:r>
              <a:rPr lang="en-CA" dirty="0" err="1"/>
              <a:t>DNAm</a:t>
            </a:r>
            <a:r>
              <a:rPr lang="en-CA" dirty="0"/>
              <a:t> proxies</a:t>
            </a:r>
          </a:p>
          <a:p>
            <a:pPr lvl="1"/>
            <a:r>
              <a:rPr lang="en-CA" dirty="0"/>
              <a:t>Proxies with best replication of</a:t>
            </a:r>
            <a:br>
              <a:rPr lang="en-CA" dirty="0"/>
            </a:br>
            <a:r>
              <a:rPr lang="en-CA" dirty="0"/>
              <a:t>underlying trait (Figure 3A)</a:t>
            </a:r>
          </a:p>
          <a:p>
            <a:pPr lvl="1"/>
            <a:r>
              <a:rPr lang="en-CA" dirty="0"/>
              <a:t>Cell count estimates and </a:t>
            </a:r>
            <a:br>
              <a:rPr lang="en-CA" dirty="0"/>
            </a:br>
            <a:r>
              <a:rPr lang="en-CA" dirty="0"/>
              <a:t>disease (Figure 3B)</a:t>
            </a:r>
          </a:p>
          <a:p>
            <a:pPr lvl="1"/>
            <a:r>
              <a:rPr lang="en-CA" dirty="0"/>
              <a:t>Proxies and disease (Figure 3C)</a:t>
            </a:r>
          </a:p>
          <a:p>
            <a:pPr lvl="1"/>
            <a:r>
              <a:rPr lang="en-US" dirty="0"/>
              <a:t>Proxies independently</a:t>
            </a:r>
            <a:br>
              <a:rPr lang="en-US" dirty="0"/>
            </a:br>
            <a:r>
              <a:rPr lang="en-US" dirty="0"/>
              <a:t>associated with disease </a:t>
            </a:r>
            <a:br>
              <a:rPr lang="en-US" dirty="0"/>
            </a:br>
            <a:r>
              <a:rPr lang="en-US" dirty="0"/>
              <a:t>(Figure 3d)</a:t>
            </a:r>
          </a:p>
          <a:p>
            <a:pPr marL="57150" indent="0">
              <a:buNone/>
            </a:pPr>
            <a:r>
              <a:rPr lang="en-US" dirty="0"/>
              <a:t>BMI, implicated in EWAS enrichment</a:t>
            </a:r>
            <a:br>
              <a:rPr lang="en-US" dirty="0"/>
            </a:br>
            <a:r>
              <a:rPr lang="en-US" i="1" dirty="0"/>
              <a:t>and</a:t>
            </a:r>
            <a:r>
              <a:rPr lang="en-US" dirty="0"/>
              <a:t> by </a:t>
            </a:r>
            <a:r>
              <a:rPr lang="en-US" dirty="0" err="1"/>
              <a:t>DNAm</a:t>
            </a:r>
            <a:r>
              <a:rPr lang="en-US" dirty="0"/>
              <a:t> proxy, is known </a:t>
            </a:r>
            <a:br>
              <a:rPr lang="en-US" dirty="0"/>
            </a:br>
            <a:r>
              <a:rPr lang="en-US" dirty="0"/>
              <a:t>to be clinically important in 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937DA-8BC0-49BC-80AE-1DEB9E763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0"/>
          <a:stretch/>
        </p:blipFill>
        <p:spPr>
          <a:xfrm>
            <a:off x="5159896" y="1784624"/>
            <a:ext cx="6880936" cy="4797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9A23F-E9CE-4641-AD36-C24F2D8150C8}"/>
              </a:ext>
            </a:extLst>
          </p:cNvPr>
          <p:cNvSpPr txBox="1"/>
          <p:nvPr/>
        </p:nvSpPr>
        <p:spPr>
          <a:xfrm>
            <a:off x="5159896" y="135724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latin typeface="+mn-lt"/>
              </a:rPr>
              <a:t>Fig 3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96632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6EF5-3CFA-499B-8A09-EF4BAF9A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Instead of clock acceleration, consider differences between clocks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EDB9-B4DE-45FE-B762-C0F988C4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Barrett, J. E., et al. (2022). </a:t>
            </a:r>
            <a:r>
              <a:rPr lang="en-US" b="1" dirty="0"/>
              <a:t>Susceptibility to hormone-mediated cancer is reflected by different tick rates of the epithelial and general epigenetic clock</a:t>
            </a:r>
            <a:r>
              <a:rPr lang="en-US" dirty="0"/>
              <a:t>. Genome biology, 23(1), 52.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Data </a:t>
            </a:r>
            <a:r>
              <a:rPr lang="en-US" dirty="0" err="1"/>
              <a:t>DNAm</a:t>
            </a:r>
            <a:r>
              <a:rPr lang="en-US" dirty="0"/>
              <a:t> of cervical cytology samples from 869 healthy women, 442 women with breast cancer and 289 with ovarian cancer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Methods</a:t>
            </a:r>
            <a:r>
              <a:rPr lang="en-US" dirty="0"/>
              <a:t> Created 3 epigenetic clocks in healthy women to index chronological age</a:t>
            </a:r>
          </a:p>
          <a:p>
            <a:pPr marL="857250" lvl="1" indent="-457200">
              <a:buAutoNum type="arabicPeriod"/>
            </a:pPr>
            <a:r>
              <a:rPr lang="en-US" sz="1600" dirty="0"/>
              <a:t>Immune (CpG sites that change with age in immune but not in epithelial cells)</a:t>
            </a:r>
          </a:p>
          <a:p>
            <a:pPr marL="857250" lvl="1" indent="-457200">
              <a:buAutoNum type="arabicPeriod"/>
            </a:pPr>
            <a:r>
              <a:rPr lang="en-US" sz="1600" dirty="0"/>
              <a:t>Epithelial (CpG sites that change with age in epithelial but not in immune cells)</a:t>
            </a:r>
          </a:p>
          <a:p>
            <a:pPr marL="857250" lvl="1" indent="-457200">
              <a:buAutoNum type="arabicPeriod"/>
            </a:pPr>
            <a:r>
              <a:rPr lang="en-US" sz="1600" dirty="0"/>
              <a:t>General (any CpG sites)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Results </a:t>
            </a:r>
            <a:r>
              <a:rPr lang="en-US" dirty="0"/>
              <a:t>(Epithelial clock-General clock) differs between cancer cases and controls</a:t>
            </a:r>
          </a:p>
          <a:p>
            <a:pPr marL="0" indent="0">
              <a:buNone/>
            </a:pPr>
            <a:r>
              <a:rPr lang="en-US" dirty="0"/>
              <a:t>“Our findings imply that there are multiple epigenetic clocks, many of which are tissue-specific, and that the differential tick rate between these clocks may be an informative surrogate measure of disease risk.”</a:t>
            </a:r>
          </a:p>
        </p:txBody>
      </p:sp>
    </p:spTree>
    <p:extLst>
      <p:ext uri="{BB962C8B-B14F-4D97-AF65-F5344CB8AC3E}">
        <p14:creationId xmlns:p14="http://schemas.microsoft.com/office/powerpoint/2010/main" val="4436239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3456-BC7B-4FAC-A9AB-A3DAE8CC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Epigenetic clocks and social determinants of health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0B55F-1B4B-4314-A149-C0FE4CA9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Raffington</a:t>
            </a:r>
            <a:r>
              <a:rPr lang="en-US" dirty="0"/>
              <a:t>, L., &amp; Belsky, D. W. (2022). </a:t>
            </a:r>
            <a:r>
              <a:rPr lang="en-US" b="1" dirty="0"/>
              <a:t>Integrating DNA Methylation Measures of Biological Aging into Social Determinants of Health Research</a:t>
            </a:r>
            <a:r>
              <a:rPr lang="en-US" dirty="0"/>
              <a:t>. Current environmental health reports, 10.1007/s40572-022-00338-8.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-- possibly </a:t>
            </a:r>
            <a:r>
              <a:rPr lang="en-US" dirty="0"/>
              <a:t>of interest to Sarah Watkins and Nancy Krieger -- </a:t>
            </a:r>
          </a:p>
        </p:txBody>
      </p:sp>
    </p:spTree>
    <p:extLst>
      <p:ext uri="{BB962C8B-B14F-4D97-AF65-F5344CB8AC3E}">
        <p14:creationId xmlns:p14="http://schemas.microsoft.com/office/powerpoint/2010/main" val="14121076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1CB1-6A36-4895-B0BF-1C1782C5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software quality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11017-5646-41D2-B92D-15D27C93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10871200" cy="50564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Gardner, P. P.,  et al (2022). </a:t>
            </a:r>
            <a:r>
              <a:rPr lang="en-US" b="1" dirty="0"/>
              <a:t>Sustained software development, not number of citations or journal choice, is indicative of accurate bioinformatic software.</a:t>
            </a:r>
            <a:r>
              <a:rPr lang="en-US" dirty="0"/>
              <a:t> Genome biology, 23(1), 56.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Survey of over 500 </a:t>
            </a:r>
            <a:r>
              <a:rPr lang="en-US" dirty="0" err="1"/>
              <a:t>bioinfomatic</a:t>
            </a:r>
            <a:r>
              <a:rPr lang="en-US" dirty="0"/>
              <a:t> tools</a:t>
            </a:r>
          </a:p>
          <a:p>
            <a:pPr marL="0" indent="0">
              <a:buNone/>
            </a:pPr>
            <a:r>
              <a:rPr lang="en-US" dirty="0"/>
              <a:t>What predicts ‘software accuracy’? (in terms of the tool is estimating/predicting/indexing/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Not</a:t>
            </a:r>
            <a:r>
              <a:rPr lang="en-US" dirty="0"/>
              <a:t> software speed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Not</a:t>
            </a:r>
            <a:r>
              <a:rPr lang="en-US" dirty="0"/>
              <a:t> author reputation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Not</a:t>
            </a:r>
            <a:r>
              <a:rPr lang="en-US" dirty="0"/>
              <a:t> journal 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Not</a:t>
            </a:r>
            <a:r>
              <a:rPr lang="en-US" dirty="0"/>
              <a:t> number of citations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Not</a:t>
            </a:r>
            <a:r>
              <a:rPr lang="en-US" dirty="0"/>
              <a:t> 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Yes </a:t>
            </a:r>
            <a:r>
              <a:rPr lang="en-US" dirty="0" err="1"/>
              <a:t>Github</a:t>
            </a:r>
            <a:r>
              <a:rPr lang="en-US" dirty="0"/>
              <a:t>-derived statistics and high version numbers</a:t>
            </a:r>
          </a:p>
          <a:p>
            <a:pPr marL="0" indent="0">
              <a:buNone/>
            </a:pPr>
            <a:r>
              <a:rPr lang="en-US" i="1" dirty="0"/>
              <a:t>“Our findings indicate that accurate bioinformatic software is primarily the product of long-term commitments to software development … ”</a:t>
            </a:r>
          </a:p>
        </p:txBody>
      </p:sp>
    </p:spTree>
    <p:extLst>
      <p:ext uri="{BB962C8B-B14F-4D97-AF65-F5344CB8AC3E}">
        <p14:creationId xmlns:p14="http://schemas.microsoft.com/office/powerpoint/2010/main" val="24713451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4BD6E-A105-4CA7-9F95-93BACB73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Biological system potentially useful for molecular epidemiology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998D-F9A9-4D84-B456-5621DD16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871200" cy="49844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Rhodes, K., Barr, K. A., Popp, J. M., Strober, B. J., Battle, A., &amp; Gilad, Y. (2022). </a:t>
            </a:r>
            <a:r>
              <a:rPr lang="en-US" b="1" dirty="0"/>
              <a:t>Human embryoid bodies as a novel system for genomic studies of functionally diverse cell types.</a:t>
            </a:r>
            <a:r>
              <a:rPr lang="en-US" dirty="0"/>
              <a:t> </a:t>
            </a:r>
            <a:r>
              <a:rPr lang="en-US" dirty="0" err="1"/>
              <a:t>eLife</a:t>
            </a:r>
            <a:r>
              <a:rPr lang="en-US" dirty="0"/>
              <a:t>, 11, e71361.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Embryoid bodies</a:t>
            </a:r>
            <a:r>
              <a:rPr lang="en-US" dirty="0"/>
              <a:t>: “three-dimensional aggregates of stem cells that, when grown under certain conditions, spontaneously develop into a variety of cell types”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Findings</a:t>
            </a:r>
            <a:r>
              <a:rPr lang="en-US" dirty="0"/>
              <a:t> Authors show that cells from embryoid bodies closely resemble cells produced in vivo during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Conclusions</a:t>
            </a:r>
          </a:p>
          <a:p>
            <a:pPr>
              <a:buFontTx/>
              <a:buChar char="-"/>
            </a:pPr>
            <a:r>
              <a:rPr lang="en-US" dirty="0"/>
              <a:t>“findings suggest that embryoid bodies are </a:t>
            </a:r>
            <a:r>
              <a:rPr lang="en-US" u="sng" dirty="0"/>
              <a:t>a useful model to study gene regulation across individuals with different genetic backgrounds</a:t>
            </a:r>
            <a:r>
              <a:rPr lang="en-US" dirty="0"/>
              <a:t>”</a:t>
            </a:r>
          </a:p>
          <a:p>
            <a:pPr>
              <a:buFontTx/>
              <a:buChar char="-"/>
            </a:pPr>
            <a:r>
              <a:rPr lang="en-US" dirty="0"/>
              <a:t>“embryoid bodies could be used to </a:t>
            </a:r>
            <a:r>
              <a:rPr lang="en-US" u="sng" dirty="0"/>
              <a:t>explore how exposure to different environmental factors during early development</a:t>
            </a:r>
            <a:r>
              <a:rPr lang="en-US" dirty="0"/>
              <a:t> affect disease-related outcomes in adulthood in different individuals”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035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3F08E06F4AA448AC00C0C02C94845" ma:contentTypeVersion="4" ma:contentTypeDescription="Create a new document." ma:contentTypeScope="" ma:versionID="8ae8c0bcb362956bfd30c2611ca3a1f1">
  <xsd:schema xmlns:xsd="http://www.w3.org/2001/XMLSchema" xmlns:xs="http://www.w3.org/2001/XMLSchema" xmlns:p="http://schemas.microsoft.com/office/2006/metadata/properties" xmlns:ns2="2335683b-688a-4d49-ab37-bd32983a32ac" targetNamespace="http://schemas.microsoft.com/office/2006/metadata/properties" ma:root="true" ma:fieldsID="3c27dae60892398fbb9ade460898c2bd" ns2:_="">
    <xsd:import namespace="2335683b-688a-4d49-ab37-bd32983a3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5683b-688a-4d49-ab37-bd32983a3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A12886-63C9-4300-8B68-1ADB493415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A2EA8-4641-42F6-A17F-431287DED9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1BB8E0-F7E5-448E-9DB1-27528C793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5683b-688a-4d49-ab37-bd32983a3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6198</TotalTime>
  <Words>856</Words>
  <Application>Microsoft Office PowerPoint</Application>
  <PresentationFormat>Widescreen</PresentationFormat>
  <Paragraphs>110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Times</vt:lpstr>
      <vt:lpstr>Times New Roman</vt:lpstr>
      <vt:lpstr>Verdana</vt:lpstr>
      <vt:lpstr>EU WARM GRAY Powerpoint Template</vt:lpstr>
      <vt:lpstr>MRC slides template</vt:lpstr>
      <vt:lpstr>PowerPoint Presentation</vt:lpstr>
      <vt:lpstr>EWAS</vt:lpstr>
      <vt:lpstr>EWAS = (CpG site + DNAm proxy)-wide association study</vt:lpstr>
      <vt:lpstr>EWAS = (CpG site + DNAm proxy)-wide association study, cont.</vt:lpstr>
      <vt:lpstr>Instead of clock acceleration, consider differences between clocks</vt:lpstr>
      <vt:lpstr>Epigenetic clocks and social determinants of health</vt:lpstr>
      <vt:lpstr>Research software quality</vt:lpstr>
      <vt:lpstr>Biological system potentially useful for molecular epidemiology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 Kumar</dc:creator>
  <cp:lastModifiedBy>Matthew Suderman</cp:lastModifiedBy>
  <cp:revision>70</cp:revision>
  <cp:lastPrinted>2002-07-16T15:27:40Z</cp:lastPrinted>
  <dcterms:created xsi:type="dcterms:W3CDTF">2016-07-26T20:00:27Z</dcterms:created>
  <dcterms:modified xsi:type="dcterms:W3CDTF">2022-02-28T01:34:01Z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0x010100A793F08E06F4AA448AC00C0C02C94845</vt:lpwstr>
  </property>
</Properties>
</file>